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4240" r:id="rId5"/>
    <p:sldMasterId id="2147484261" r:id="rId6"/>
    <p:sldMasterId id="2147484282" r:id="rId7"/>
    <p:sldMasterId id="2147484299" r:id="rId8"/>
  </p:sldMasterIdLst>
  <p:notesMasterIdLst>
    <p:notesMasterId r:id="rId11"/>
  </p:notesMasterIdLst>
  <p:sldIdLst>
    <p:sldId id="781" r:id="rId9"/>
    <p:sldId id="783" r:id="rId10"/>
  </p:sld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leu" id="{8446B85B-EC45-5945-B7C4-5851DE3FD9AF}">
          <p14:sldIdLst>
            <p14:sldId id="781"/>
            <p14:sldId id="783"/>
          </p14:sldIdLst>
        </p14:section>
      </p14:sectionLst>
    </p:ext>
    <p:ext uri="{EFAFB233-063F-42B5-8137-9DF3F51BA10A}">
      <p15:sldGuideLst xmlns:p15="http://schemas.microsoft.com/office/powerpoint/2012/main">
        <p15:guide id="1" pos="4331" userDrawn="1">
          <p15:clr>
            <a:srgbClr val="A4A3A4"/>
          </p15:clr>
        </p15:guide>
        <p15:guide id="2" orient="horz" pos="3005" userDrawn="1">
          <p15:clr>
            <a:srgbClr val="A4A3A4"/>
          </p15:clr>
        </p15:guide>
        <p15:guide id="4" orient="horz" pos="827" userDrawn="1">
          <p15:clr>
            <a:srgbClr val="A4A3A4"/>
          </p15:clr>
        </p15:guide>
        <p15:guide id="5" orient="horz" pos="393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8C8F04-8CF5-5306-81A7-21E6D8AA6361}" name="Emilie Daboussy" initials="ED" userId="S::emilie.daboussy@creativeandthinking.com::f175099d-1ca9-4f5d-a138-c286d59b4735" providerId="AD"/>
  <p188:author id="{FBEA922F-8853-6BCD-8284-F664DED4D3DC}" name="Diagana, Assa" initials="DA" userId="S::assa.diagana@manpowergroup.fr::cbb67195-77b6-4d24-a5fd-3e98e7ed3e5d" providerId="AD"/>
  <p188:author id="{ABFCFA6F-DA3B-5DE7-B0F7-A997845F4127}" name="Louis Henwood" initials="LH" userId="615e792e93b57725" providerId="Windows Live"/>
  <p188:author id="{BDA1CDC3-09E3-25C9-BC54-C11174B509B7}" name="Mailhe, Emilie" initials="ME" userId="S::emilie.mailhe@manpowergroup.fr::a166cd74-098e-4465-aee2-4e66c5cb6ca4" providerId="AD"/>
  <p188:author id="{735CECDE-7990-8963-0ABE-AFBCEB2E7DD0}" name="Baissac, Alix (Paris)" initials="BA(" userId="S::alix.baissac@manpowergroup.fr::93f4183c-1bac-45e4-8eb0-1ee9632bf86b" providerId="AD"/>
  <p188:author id="{FEDDDCE2-A29B-2EA7-D290-F8C95C9CD69E}" name="James Dunn" initials="JD" userId="S::james@we-do-co.com::0f8a9d5a-90ee-4364-9af6-4e51074e3614" providerId="AD"/>
  <p188:author id="{82EAD6F0-6F15-DB41-38DA-CFE9F9B9397F}" name="Moussaoui, Djamila" initials="DM" userId="S::djamila.moussaoui@manpowergroup.fr::ed13aca5-e7e0-4a44-9269-3c7a376567a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DB4E3"/>
    <a:srgbClr val="44A5D7"/>
    <a:srgbClr val="CC334D"/>
    <a:srgbClr val="5D9E5D"/>
    <a:srgbClr val="509E50"/>
    <a:srgbClr val="6E8F83"/>
    <a:srgbClr val="2A9ED7"/>
    <a:srgbClr val="36A2D7"/>
    <a:srgbClr val="5D8DBD"/>
    <a:srgbClr val="938A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8DB58-75CC-4CCE-990C-2450C1D62D03}" v="9" dt="2025-04-02T08:40:06.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324" y="-2268"/>
      </p:cViewPr>
      <p:guideLst>
        <p:guide pos="4331"/>
        <p:guide orient="horz" pos="3005"/>
        <p:guide orient="horz" pos="827"/>
        <p:guide orient="horz" pos="393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8162208-6EA5-C840-860A-A6CA5D7B6B94}" type="datetimeFigureOut">
              <a:rPr lang="en-GB" smtClean="0"/>
              <a:pPr/>
              <a:t>08/04/2025</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B713064C-204A-E140-B3EF-08761E4C0E29}" type="slidenum">
              <a:rPr lang="en-GB" smtClean="0"/>
              <a:pPr/>
              <a:t>‹N°›</a:t>
            </a:fld>
            <a:endParaRPr lang="en-GB"/>
          </a:p>
        </p:txBody>
      </p:sp>
    </p:spTree>
    <p:extLst>
      <p:ext uri="{BB962C8B-B14F-4D97-AF65-F5344CB8AC3E}">
        <p14:creationId xmlns:p14="http://schemas.microsoft.com/office/powerpoint/2010/main" val="73355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713064C-204A-E140-B3EF-08761E4C0E29}" type="slidenum">
              <a:rPr lang="en-GB" smtClean="0"/>
              <a:pPr/>
              <a:t>2</a:t>
            </a:fld>
            <a:endParaRPr lang="en-GB"/>
          </a:p>
        </p:txBody>
      </p:sp>
    </p:spTree>
    <p:extLst>
      <p:ext uri="{BB962C8B-B14F-4D97-AF65-F5344CB8AC3E}">
        <p14:creationId xmlns:p14="http://schemas.microsoft.com/office/powerpoint/2010/main" val="4185773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D48771-A2DA-A226-3B69-E27F1F4256EE}"/>
              </a:ext>
            </a:extLst>
          </p:cNvPr>
          <p:cNvPicPr>
            <a:picLocks noChangeAspect="1"/>
          </p:cNvPicPr>
          <p:nvPr userDrawn="1"/>
        </p:nvPicPr>
        <p:blipFill>
          <a:blip r:embed="rId2"/>
          <a:srcRect/>
          <a:stretch/>
        </p:blipFill>
        <p:spPr>
          <a:xfrm>
            <a:off x="0" y="0"/>
            <a:ext cx="7559675" cy="10691813"/>
          </a:xfrm>
          <a:prstGeom prst="rect">
            <a:avLst/>
          </a:prstGeom>
        </p:spPr>
      </p:pic>
      <p:sp>
        <p:nvSpPr>
          <p:cNvPr id="3" name="Title 1">
            <a:extLst>
              <a:ext uri="{FF2B5EF4-FFF2-40B4-BE49-F238E27FC236}">
                <a16:creationId xmlns:a16="http://schemas.microsoft.com/office/drawing/2014/main" id="{753F6A1D-272B-A841-C841-E61D03B71905}"/>
              </a:ext>
            </a:extLst>
          </p:cNvPr>
          <p:cNvSpPr>
            <a:spLocks noGrp="1"/>
          </p:cNvSpPr>
          <p:nvPr>
            <p:ph type="ctrTitle" hasCustomPrompt="1"/>
          </p:nvPr>
        </p:nvSpPr>
        <p:spPr>
          <a:xfrm>
            <a:off x="431800" y="1734904"/>
            <a:ext cx="4239297" cy="2566095"/>
          </a:xfrm>
          <a:prstGeom prst="rect">
            <a:avLst/>
          </a:prstGeom>
        </p:spPr>
        <p:txBody>
          <a:bodyPr anchor="b" anchorCtr="0">
            <a:noAutofit/>
          </a:bodyPr>
          <a:lstStyle>
            <a:lvl1pPr algn="l">
              <a:defRPr lang="en-GB" sz="3411" b="1" kern="1200" spc="-62" baseline="0" dirty="0">
                <a:solidFill>
                  <a:schemeClr val="bg1"/>
                </a:solidFill>
                <a:latin typeface="Arial" panose="020B0604020202020204" pitchFamily="34" charset="0"/>
                <a:ea typeface="+mn-ea"/>
                <a:cs typeface="+mn-cs"/>
              </a:defRPr>
            </a:lvl1pPr>
          </a:lstStyle>
          <a:p>
            <a:pPr marL="0" lvl="0" algn="l" defTabSz="567019" rtl="0" eaLnBrk="1" latinLnBrk="0" hangingPunct="1">
              <a:lnSpc>
                <a:spcPct val="90000"/>
              </a:lnSpc>
            </a:pPr>
            <a:r>
              <a:rPr lang="fr-FR" noProof="0"/>
              <a:t>Titre du document</a:t>
            </a:r>
          </a:p>
        </p:txBody>
      </p:sp>
      <p:sp>
        <p:nvSpPr>
          <p:cNvPr id="7" name="Subtitle 2">
            <a:extLst>
              <a:ext uri="{FF2B5EF4-FFF2-40B4-BE49-F238E27FC236}">
                <a16:creationId xmlns:a16="http://schemas.microsoft.com/office/drawing/2014/main" id="{E0DAD211-D685-7B19-9E27-27CF667DC3F2}"/>
              </a:ext>
            </a:extLst>
          </p:cNvPr>
          <p:cNvSpPr>
            <a:spLocks noGrp="1"/>
          </p:cNvSpPr>
          <p:nvPr>
            <p:ph type="subTitle" idx="1" hasCustomPrompt="1"/>
          </p:nvPr>
        </p:nvSpPr>
        <p:spPr>
          <a:xfrm>
            <a:off x="431800" y="4558360"/>
            <a:ext cx="4220809" cy="2213601"/>
          </a:xfrm>
          <a:prstGeom prst="rect">
            <a:avLst/>
          </a:prstGeom>
        </p:spPr>
        <p:txBody>
          <a:bodyPr lIns="90000" tIns="46800" rIns="90000">
            <a:noAutofit/>
          </a:bodyPr>
          <a:lstStyle>
            <a:lvl1pPr marL="0" indent="0" algn="l" defTabSz="567019" rtl="0" eaLnBrk="1" latinLnBrk="0" hangingPunct="1">
              <a:lnSpc>
                <a:spcPct val="100000"/>
              </a:lnSpc>
              <a:buNone/>
              <a:defRPr lang="en-GB" sz="1550" b="0" kern="1200" spc="-19" baseline="0" dirty="0">
                <a:solidFill>
                  <a:schemeClr val="bg1"/>
                </a:solidFill>
                <a:effectLst/>
                <a:latin typeface="Arial" panose="020B0604020202020204" pitchFamily="34" charset="0"/>
                <a:ea typeface="+mn-ea"/>
                <a:cs typeface="+mn-cs"/>
              </a:defRPr>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fr-FR" noProof="0"/>
              <a:t>Description du document ou paragraphe d'introduction, selon les besoins</a:t>
            </a:r>
          </a:p>
        </p:txBody>
      </p:sp>
      <p:pic>
        <p:nvPicPr>
          <p:cNvPr id="8" name="Picture 1">
            <a:extLst>
              <a:ext uri="{FF2B5EF4-FFF2-40B4-BE49-F238E27FC236}">
                <a16:creationId xmlns:a16="http://schemas.microsoft.com/office/drawing/2014/main" id="{6D05A0FA-1C97-3BA4-FA84-101818AA1434}"/>
              </a:ext>
            </a:extLst>
          </p:cNvPr>
          <p:cNvPicPr>
            <a:picLocks noChangeAspect="1"/>
          </p:cNvPicPr>
          <p:nvPr userDrawn="1"/>
        </p:nvPicPr>
        <p:blipFill rotWithShape="1">
          <a:blip r:embed="rId3"/>
          <a:srcRect l="51044" t="43425" r="-1"/>
          <a:stretch/>
        </p:blipFill>
        <p:spPr>
          <a:xfrm flipV="1">
            <a:off x="0" y="6737787"/>
            <a:ext cx="6854150" cy="3954026"/>
          </a:xfrm>
          <a:prstGeom prst="rect">
            <a:avLst/>
          </a:prstGeom>
        </p:spPr>
      </p:pic>
      <p:pic>
        <p:nvPicPr>
          <p:cNvPr id="10" name="Graphic 4">
            <a:extLst>
              <a:ext uri="{FF2B5EF4-FFF2-40B4-BE49-F238E27FC236}">
                <a16:creationId xmlns:a16="http://schemas.microsoft.com/office/drawing/2014/main" id="{6FD75152-509D-25F0-3514-57C25D0939D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69853" y="608091"/>
            <a:ext cx="2081595" cy="420454"/>
          </a:xfrm>
          <a:prstGeom prst="rect">
            <a:avLst/>
          </a:prstGeom>
        </p:spPr>
      </p:pic>
      <p:sp>
        <p:nvSpPr>
          <p:cNvPr id="11" name="Date Placeholder 3">
            <a:extLst>
              <a:ext uri="{FF2B5EF4-FFF2-40B4-BE49-F238E27FC236}">
                <a16:creationId xmlns:a16="http://schemas.microsoft.com/office/drawing/2014/main" id="{5395C2BE-541B-CA09-2F73-4BFA66FDF40B}"/>
              </a:ext>
            </a:extLst>
          </p:cNvPr>
          <p:cNvSpPr txBox="1">
            <a:spLocks/>
          </p:cNvSpPr>
          <p:nvPr userDrawn="1"/>
        </p:nvSpPr>
        <p:spPr>
          <a:xfrm>
            <a:off x="277425" y="10358093"/>
            <a:ext cx="3188427" cy="157481"/>
          </a:xfrm>
          <a:prstGeom prst="rect">
            <a:avLst/>
          </a:prstGeom>
          <a:noFill/>
        </p:spPr>
        <p:txBody>
          <a:bodyPr vert="horz" lIns="0" tIns="0" rIns="0" bIns="0" rtlCol="0" anchor="t"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noProof="0">
                <a:solidFill>
                  <a:schemeClr val="bg1"/>
                </a:solidFill>
                <a:latin typeface="Arial" panose="020B0604020202020204" pitchFamily="34" charset="0"/>
              </a:rPr>
              <a:t>Copyright© Talent Solutions</a:t>
            </a:r>
          </a:p>
        </p:txBody>
      </p:sp>
    </p:spTree>
    <p:extLst>
      <p:ext uri="{BB962C8B-B14F-4D97-AF65-F5344CB8AC3E}">
        <p14:creationId xmlns:p14="http://schemas.microsoft.com/office/powerpoint/2010/main" val="468477404"/>
      </p:ext>
    </p:extLst>
  </p:cSld>
  <p:clrMapOvr>
    <a:masterClrMapping/>
  </p:clrMapOvr>
  <p:extLst>
    <p:ext uri="{DCECCB84-F9BA-43D5-87BE-67443E8EF086}">
      <p15:sldGuideLst xmlns:p15="http://schemas.microsoft.com/office/powerpoint/2012/main">
        <p15:guide id="1" orient="horz" pos="259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oints - style 1">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F27A45F-148C-62FD-F9CF-D63A024E3CE1}"/>
              </a:ext>
            </a:extLst>
          </p:cNvPr>
          <p:cNvSpPr>
            <a:spLocks noGrp="1"/>
          </p:cNvSpPr>
          <p:nvPr userDrawn="1">
            <p:ph type="title" hasCustomPrompt="1"/>
          </p:nvPr>
        </p:nvSpPr>
        <p:spPr>
          <a:xfrm>
            <a:off x="431138" y="478674"/>
            <a:ext cx="6700156" cy="1194549"/>
          </a:xfrm>
          <a:prstGeom prst="rect">
            <a:avLst/>
          </a:prstGeom>
        </p:spPr>
        <p:txBody>
          <a:bodyPr vert="horz" lIns="0" tIns="0" rIns="0" bIns="0" rtlCol="0" anchor="t" anchorCtr="0">
            <a:noAutofit/>
          </a:bodyPr>
          <a:lstStyle/>
          <a:p>
            <a:r>
              <a:rPr lang="fr-FR" noProof="0"/>
              <a:t>Cliquez pour ajouter le titre du contenu</a:t>
            </a:r>
          </a:p>
        </p:txBody>
      </p:sp>
      <p:pic>
        <p:nvPicPr>
          <p:cNvPr id="5" name="Picture 4">
            <a:extLst>
              <a:ext uri="{FF2B5EF4-FFF2-40B4-BE49-F238E27FC236}">
                <a16:creationId xmlns:a16="http://schemas.microsoft.com/office/drawing/2014/main" id="{B6316463-678D-A67D-457C-B96D8DBC68F5}"/>
              </a:ext>
            </a:extLst>
          </p:cNvPr>
          <p:cNvPicPr>
            <a:picLocks/>
          </p:cNvPicPr>
          <p:nvPr userDrawn="1"/>
        </p:nvPicPr>
        <p:blipFill>
          <a:blip r:embed="rId2"/>
          <a:srcRect/>
          <a:stretch/>
        </p:blipFill>
        <p:spPr>
          <a:xfrm>
            <a:off x="0" y="0"/>
            <a:ext cx="7559675" cy="202050"/>
          </a:xfrm>
          <a:prstGeom prst="rect">
            <a:avLst/>
          </a:prstGeom>
        </p:spPr>
      </p:pic>
      <p:sp>
        <p:nvSpPr>
          <p:cNvPr id="2" name="Flèche vers la droite 1">
            <a:extLst>
              <a:ext uri="{FF2B5EF4-FFF2-40B4-BE49-F238E27FC236}">
                <a16:creationId xmlns:a16="http://schemas.microsoft.com/office/drawing/2014/main" id="{5310E54A-9E91-BF98-95A1-B8A54AE88165}"/>
              </a:ext>
            </a:extLst>
          </p:cNvPr>
          <p:cNvSpPr/>
          <p:nvPr userDrawn="1"/>
        </p:nvSpPr>
        <p:spPr>
          <a:xfrm rot="5400000">
            <a:off x="3438168" y="5596666"/>
            <a:ext cx="684000" cy="349571"/>
          </a:xfrm>
          <a:prstGeom prst="rightArrow">
            <a:avLst>
              <a:gd name="adj1" fmla="val 50000"/>
              <a:gd name="adj2" fmla="val 37310"/>
            </a:avLst>
          </a:prstGeom>
          <a:gradFill>
            <a:gsLst>
              <a:gs pos="10000">
                <a:schemeClr val="accent1"/>
              </a:gs>
              <a:gs pos="9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coins arrondis 6">
            <a:extLst>
              <a:ext uri="{FF2B5EF4-FFF2-40B4-BE49-F238E27FC236}">
                <a16:creationId xmlns:a16="http://schemas.microsoft.com/office/drawing/2014/main" id="{8CF16504-9273-B242-0D39-A59E991535EC}"/>
              </a:ext>
            </a:extLst>
          </p:cNvPr>
          <p:cNvSpPr/>
          <p:nvPr/>
        </p:nvSpPr>
        <p:spPr>
          <a:xfrm>
            <a:off x="431799" y="2067001"/>
            <a:ext cx="6696737" cy="3070164"/>
          </a:xfrm>
          <a:prstGeom prst="roundRect">
            <a:avLst>
              <a:gd name="adj" fmla="val 0"/>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1"/>
          <a:lstStyle/>
          <a:p>
            <a:pPr>
              <a:lnSpc>
                <a:spcPct val="130000"/>
              </a:lnSpc>
              <a:spcBef>
                <a:spcPts val="1000"/>
              </a:spcBef>
            </a:pPr>
            <a:endParaRPr lang="en-US" b="1">
              <a:solidFill>
                <a:schemeClr val="accent1"/>
              </a:solidFill>
            </a:endParaRPr>
          </a:p>
        </p:txBody>
      </p:sp>
      <p:cxnSp>
        <p:nvCxnSpPr>
          <p:cNvPr id="9" name="Connecteur droit 8">
            <a:extLst>
              <a:ext uri="{FF2B5EF4-FFF2-40B4-BE49-F238E27FC236}">
                <a16:creationId xmlns:a16="http://schemas.microsoft.com/office/drawing/2014/main" id="{C9E1DC68-9B89-0103-30D5-D477009F83F7}"/>
              </a:ext>
            </a:extLst>
          </p:cNvPr>
          <p:cNvCxnSpPr>
            <a:cxnSpLocks/>
          </p:cNvCxnSpPr>
          <p:nvPr/>
        </p:nvCxnSpPr>
        <p:spPr>
          <a:xfrm>
            <a:off x="431800" y="2067000"/>
            <a:ext cx="669673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1" name="Oval 9">
            <a:extLst>
              <a:ext uri="{FF2B5EF4-FFF2-40B4-BE49-F238E27FC236}">
                <a16:creationId xmlns:a16="http://schemas.microsoft.com/office/drawing/2014/main" id="{411C5CFB-AF9A-733C-C780-0012F0BA73E0}"/>
              </a:ext>
            </a:extLst>
          </p:cNvPr>
          <p:cNvSpPr>
            <a:spLocks noChangeAspect="1"/>
          </p:cNvSpPr>
          <p:nvPr/>
        </p:nvSpPr>
        <p:spPr>
          <a:xfrm rot="5400000">
            <a:off x="3420168" y="1703973"/>
            <a:ext cx="720000" cy="720000"/>
          </a:xfrm>
          <a:prstGeom prst="teardrop">
            <a:avLst/>
          </a:prstGeom>
          <a:solidFill>
            <a:schemeClr val="accent1"/>
          </a:solidFill>
          <a:ln>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sp>
        <p:nvSpPr>
          <p:cNvPr id="12" name="Content Placeholder 2">
            <a:extLst>
              <a:ext uri="{FF2B5EF4-FFF2-40B4-BE49-F238E27FC236}">
                <a16:creationId xmlns:a16="http://schemas.microsoft.com/office/drawing/2014/main" id="{76C822B8-18F7-249B-3EB9-D7C529C8A32D}"/>
              </a:ext>
            </a:extLst>
          </p:cNvPr>
          <p:cNvSpPr>
            <a:spLocks noGrp="1"/>
          </p:cNvSpPr>
          <p:nvPr userDrawn="1">
            <p:ph idx="12" hasCustomPrompt="1"/>
          </p:nvPr>
        </p:nvSpPr>
        <p:spPr>
          <a:xfrm>
            <a:off x="619197" y="3158993"/>
            <a:ext cx="6320616" cy="1282022"/>
          </a:xfrm>
          <a:prstGeom prst="rect">
            <a:avLst/>
          </a:prstGeom>
        </p:spPr>
        <p:txBody>
          <a:bodyPr/>
          <a:lstStyle>
            <a:lvl1pPr>
              <a:spcAft>
                <a:spcPts val="600"/>
              </a:spcAft>
              <a:buClr>
                <a:schemeClr val="accent1"/>
              </a:buClr>
              <a:defRPr sz="1400"/>
            </a:lvl1pPr>
            <a:lvl2pPr>
              <a:spcAft>
                <a:spcPts val="600"/>
              </a:spcAft>
              <a:buClr>
                <a:schemeClr val="accent1"/>
              </a:buClr>
              <a:defRPr sz="1200"/>
            </a:lvl2pPr>
            <a:lvl3pPr>
              <a:spcAft>
                <a:spcPts val="600"/>
              </a:spcAft>
              <a:buClr>
                <a:schemeClr val="accent1"/>
              </a:buClr>
              <a:defRPr sz="1100"/>
            </a:lvl3pPr>
            <a:lvl4pPr>
              <a:spcAft>
                <a:spcPts val="600"/>
              </a:spcAft>
              <a:buClr>
                <a:schemeClr val="accent1"/>
              </a:buClr>
              <a:defRPr sz="1050"/>
            </a:lvl4pPr>
            <a:lvl5pPr>
              <a:spcAft>
                <a:spcPts val="600"/>
              </a:spcAft>
              <a:buClr>
                <a:schemeClr val="accent1"/>
              </a:buClr>
              <a:defRPr sz="8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3" name="Espace réservé du texte 36">
            <a:extLst>
              <a:ext uri="{FF2B5EF4-FFF2-40B4-BE49-F238E27FC236}">
                <a16:creationId xmlns:a16="http://schemas.microsoft.com/office/drawing/2014/main" id="{738D6698-A56B-0CD2-18EB-B6F04D0D1AE5}"/>
              </a:ext>
            </a:extLst>
          </p:cNvPr>
          <p:cNvSpPr>
            <a:spLocks noGrp="1"/>
          </p:cNvSpPr>
          <p:nvPr userDrawn="1">
            <p:ph type="body" sz="quarter" idx="13" hasCustomPrompt="1"/>
          </p:nvPr>
        </p:nvSpPr>
        <p:spPr>
          <a:xfrm>
            <a:off x="602937" y="2589207"/>
            <a:ext cx="6353137" cy="515938"/>
          </a:xfrm>
        </p:spPr>
        <p:txBody>
          <a:bodyPr/>
          <a:lstStyle>
            <a:lvl1pPr marL="0" indent="0" algn="ctr">
              <a:buNone/>
              <a:defRPr b="1">
                <a:solidFill>
                  <a:schemeClr val="accent1"/>
                </a:solidFill>
              </a:defRPr>
            </a:lvl1pPr>
          </a:lstStyle>
          <a:p>
            <a:pPr lvl="0"/>
            <a:r>
              <a:rPr lang="fr-FR"/>
              <a:t>Titre</a:t>
            </a:r>
          </a:p>
        </p:txBody>
      </p:sp>
      <p:sp>
        <p:nvSpPr>
          <p:cNvPr id="14" name="Espace réservé du texte 36">
            <a:extLst>
              <a:ext uri="{FF2B5EF4-FFF2-40B4-BE49-F238E27FC236}">
                <a16:creationId xmlns:a16="http://schemas.microsoft.com/office/drawing/2014/main" id="{0201026F-CEA4-1288-D4F9-37ACE0E0C7EA}"/>
              </a:ext>
            </a:extLst>
          </p:cNvPr>
          <p:cNvSpPr>
            <a:spLocks noGrp="1"/>
          </p:cNvSpPr>
          <p:nvPr userDrawn="1">
            <p:ph type="body" sz="quarter" idx="14" hasCustomPrompt="1"/>
          </p:nvPr>
        </p:nvSpPr>
        <p:spPr>
          <a:xfrm>
            <a:off x="431800" y="4621232"/>
            <a:ext cx="6696736" cy="515938"/>
          </a:xfr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400" b="1" dirty="0">
                <a:solidFill>
                  <a:schemeClr val="bg1"/>
                </a:solidFill>
                <a:latin typeface="+mn-lt"/>
                <a:cs typeface="+mn-cs"/>
              </a:defRPr>
            </a:lvl1pPr>
          </a:lstStyle>
          <a:p>
            <a:pPr marL="0" lvl="0" algn="ctr"/>
            <a:r>
              <a:rPr lang="fr-FR"/>
              <a:t>Texte</a:t>
            </a:r>
          </a:p>
        </p:txBody>
      </p:sp>
      <p:sp>
        <p:nvSpPr>
          <p:cNvPr id="16" name="Picture Placeholder 12">
            <a:extLst>
              <a:ext uri="{FF2B5EF4-FFF2-40B4-BE49-F238E27FC236}">
                <a16:creationId xmlns:a16="http://schemas.microsoft.com/office/drawing/2014/main" id="{974F34E4-B9FB-74E3-A8D2-2CE7C75C2331}"/>
              </a:ext>
            </a:extLst>
          </p:cNvPr>
          <p:cNvSpPr>
            <a:spLocks noGrp="1" noChangeAspect="1"/>
          </p:cNvSpPr>
          <p:nvPr userDrawn="1">
            <p:ph type="pic" sz="quarter" idx="17" hasCustomPrompt="1"/>
          </p:nvPr>
        </p:nvSpPr>
        <p:spPr>
          <a:xfrm>
            <a:off x="3564168" y="1847973"/>
            <a:ext cx="432000" cy="432000"/>
          </a:xfrm>
          <a:prstGeom prst="rect">
            <a:avLst/>
          </a:prstGeom>
        </p:spPr>
        <p:txBody>
          <a:bodyPr/>
          <a:lstStyle>
            <a:lvl1pPr marL="0" indent="0">
              <a:buNone/>
              <a:defRPr sz="1200">
                <a:solidFill>
                  <a:schemeClr val="bg1"/>
                </a:solidFill>
              </a:defRPr>
            </a:lvl1pPr>
          </a:lstStyle>
          <a:p>
            <a:r>
              <a:rPr lang="fr-FR" noProof="0"/>
              <a:t>Icone</a:t>
            </a:r>
          </a:p>
        </p:txBody>
      </p:sp>
      <p:sp>
        <p:nvSpPr>
          <p:cNvPr id="18" name="Rectangle : coins arrondis 17">
            <a:extLst>
              <a:ext uri="{FF2B5EF4-FFF2-40B4-BE49-F238E27FC236}">
                <a16:creationId xmlns:a16="http://schemas.microsoft.com/office/drawing/2014/main" id="{D20C2251-22B2-93F9-CC78-639F84DF87C0}"/>
              </a:ext>
            </a:extLst>
          </p:cNvPr>
          <p:cNvSpPr/>
          <p:nvPr/>
        </p:nvSpPr>
        <p:spPr>
          <a:xfrm>
            <a:off x="431137" y="6765981"/>
            <a:ext cx="6696737" cy="3070161"/>
          </a:xfrm>
          <a:prstGeom prst="roundRect">
            <a:avLst>
              <a:gd name="adj" fmla="val 0"/>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1"/>
          <a:lstStyle/>
          <a:p>
            <a:pPr>
              <a:lnSpc>
                <a:spcPct val="130000"/>
              </a:lnSpc>
              <a:spcBef>
                <a:spcPts val="1000"/>
              </a:spcBef>
            </a:pPr>
            <a:endParaRPr lang="en-US" b="1">
              <a:solidFill>
                <a:schemeClr val="accent1"/>
              </a:solidFill>
            </a:endParaRPr>
          </a:p>
        </p:txBody>
      </p:sp>
      <p:cxnSp>
        <p:nvCxnSpPr>
          <p:cNvPr id="19" name="Connecteur droit 18">
            <a:extLst>
              <a:ext uri="{FF2B5EF4-FFF2-40B4-BE49-F238E27FC236}">
                <a16:creationId xmlns:a16="http://schemas.microsoft.com/office/drawing/2014/main" id="{E72B0D1C-7749-DF17-FC1A-B4DA97633FC5}"/>
              </a:ext>
            </a:extLst>
          </p:cNvPr>
          <p:cNvCxnSpPr>
            <a:cxnSpLocks/>
          </p:cNvCxnSpPr>
          <p:nvPr/>
        </p:nvCxnSpPr>
        <p:spPr>
          <a:xfrm>
            <a:off x="431138" y="6762953"/>
            <a:ext cx="669673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Oval 9">
            <a:extLst>
              <a:ext uri="{FF2B5EF4-FFF2-40B4-BE49-F238E27FC236}">
                <a16:creationId xmlns:a16="http://schemas.microsoft.com/office/drawing/2014/main" id="{A798D26C-1A73-866A-F9A0-05184495A6CA}"/>
              </a:ext>
            </a:extLst>
          </p:cNvPr>
          <p:cNvSpPr>
            <a:spLocks noChangeAspect="1"/>
          </p:cNvSpPr>
          <p:nvPr/>
        </p:nvSpPr>
        <p:spPr>
          <a:xfrm rot="5400000">
            <a:off x="3420168" y="6402953"/>
            <a:ext cx="720000" cy="720000"/>
          </a:xfrm>
          <a:prstGeom prst="teardrop">
            <a:avLst/>
          </a:prstGeom>
          <a:solidFill>
            <a:schemeClr val="accent5"/>
          </a:solidFill>
          <a:ln>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sp>
        <p:nvSpPr>
          <p:cNvPr id="21" name="Content Placeholder 2">
            <a:extLst>
              <a:ext uri="{FF2B5EF4-FFF2-40B4-BE49-F238E27FC236}">
                <a16:creationId xmlns:a16="http://schemas.microsoft.com/office/drawing/2014/main" id="{DF35A780-5493-D83B-E00F-29FEE1186E19}"/>
              </a:ext>
            </a:extLst>
          </p:cNvPr>
          <p:cNvSpPr>
            <a:spLocks noGrp="1"/>
          </p:cNvSpPr>
          <p:nvPr userDrawn="1">
            <p:ph idx="18" hasCustomPrompt="1"/>
          </p:nvPr>
        </p:nvSpPr>
        <p:spPr>
          <a:xfrm>
            <a:off x="619197" y="7857973"/>
            <a:ext cx="6320616" cy="1282022"/>
          </a:xfrm>
          <a:prstGeom prst="rect">
            <a:avLst/>
          </a:prstGeom>
        </p:spPr>
        <p:txBody>
          <a:bodyPr/>
          <a:lstStyle>
            <a:lvl1pPr>
              <a:spcAft>
                <a:spcPts val="600"/>
              </a:spcAft>
              <a:buClr>
                <a:schemeClr val="accent5"/>
              </a:buClr>
              <a:defRPr sz="1400"/>
            </a:lvl1pPr>
            <a:lvl2pPr>
              <a:spcAft>
                <a:spcPts val="600"/>
              </a:spcAft>
              <a:buClr>
                <a:schemeClr val="accent5"/>
              </a:buClr>
              <a:defRPr sz="1200"/>
            </a:lvl2pPr>
            <a:lvl3pPr>
              <a:spcAft>
                <a:spcPts val="600"/>
              </a:spcAft>
              <a:buClr>
                <a:schemeClr val="accent5"/>
              </a:buClr>
              <a:defRPr sz="1100"/>
            </a:lvl3pPr>
            <a:lvl4pPr>
              <a:spcAft>
                <a:spcPts val="600"/>
              </a:spcAft>
              <a:buClr>
                <a:schemeClr val="accent5"/>
              </a:buClr>
              <a:defRPr sz="1050"/>
            </a:lvl4pPr>
            <a:lvl5pPr>
              <a:spcAft>
                <a:spcPts val="600"/>
              </a:spcAft>
              <a:buClr>
                <a:schemeClr val="accent5"/>
              </a:buClr>
              <a:defRPr sz="8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2" name="Espace réservé du texte 36">
            <a:extLst>
              <a:ext uri="{FF2B5EF4-FFF2-40B4-BE49-F238E27FC236}">
                <a16:creationId xmlns:a16="http://schemas.microsoft.com/office/drawing/2014/main" id="{9F212D4D-DB3E-5F2B-5D6E-1DA87164C161}"/>
              </a:ext>
            </a:extLst>
          </p:cNvPr>
          <p:cNvSpPr>
            <a:spLocks noGrp="1"/>
          </p:cNvSpPr>
          <p:nvPr userDrawn="1">
            <p:ph type="body" sz="quarter" idx="19" hasCustomPrompt="1"/>
          </p:nvPr>
        </p:nvSpPr>
        <p:spPr>
          <a:xfrm>
            <a:off x="602937" y="7288187"/>
            <a:ext cx="6353137" cy="515938"/>
          </a:xfrm>
        </p:spPr>
        <p:txBody>
          <a:bodyPr/>
          <a:lstStyle>
            <a:lvl1pPr marL="0" indent="0" algn="ctr">
              <a:buNone/>
              <a:defRPr b="1">
                <a:solidFill>
                  <a:schemeClr val="accent5"/>
                </a:solidFill>
              </a:defRPr>
            </a:lvl1pPr>
          </a:lstStyle>
          <a:p>
            <a:pPr lvl="0"/>
            <a:r>
              <a:rPr lang="fr-FR"/>
              <a:t>Titre</a:t>
            </a:r>
          </a:p>
        </p:txBody>
      </p:sp>
      <p:sp>
        <p:nvSpPr>
          <p:cNvPr id="23" name="Espace réservé du texte 36">
            <a:extLst>
              <a:ext uri="{FF2B5EF4-FFF2-40B4-BE49-F238E27FC236}">
                <a16:creationId xmlns:a16="http://schemas.microsoft.com/office/drawing/2014/main" id="{94CD39EC-159E-12A7-A223-742B10958C62}"/>
              </a:ext>
            </a:extLst>
          </p:cNvPr>
          <p:cNvSpPr>
            <a:spLocks noGrp="1"/>
          </p:cNvSpPr>
          <p:nvPr userDrawn="1">
            <p:ph type="body" sz="quarter" idx="20" hasCustomPrompt="1"/>
          </p:nvPr>
        </p:nvSpPr>
        <p:spPr>
          <a:xfrm>
            <a:off x="431138" y="9320212"/>
            <a:ext cx="6696736" cy="515938"/>
          </a:xfr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400" b="1" dirty="0">
                <a:solidFill>
                  <a:schemeClr val="bg1"/>
                </a:solidFill>
                <a:latin typeface="+mn-lt"/>
                <a:cs typeface="+mn-cs"/>
              </a:defRPr>
            </a:lvl1pPr>
          </a:lstStyle>
          <a:p>
            <a:pPr marL="0" lvl="0" algn="ctr"/>
            <a:r>
              <a:rPr lang="fr-FR"/>
              <a:t>Texte</a:t>
            </a:r>
          </a:p>
        </p:txBody>
      </p:sp>
      <p:sp>
        <p:nvSpPr>
          <p:cNvPr id="24" name="Picture Placeholder 12">
            <a:extLst>
              <a:ext uri="{FF2B5EF4-FFF2-40B4-BE49-F238E27FC236}">
                <a16:creationId xmlns:a16="http://schemas.microsoft.com/office/drawing/2014/main" id="{E476A6FA-FF99-DE6E-D11B-07F1E091D21C}"/>
              </a:ext>
            </a:extLst>
          </p:cNvPr>
          <p:cNvSpPr>
            <a:spLocks noGrp="1" noChangeAspect="1"/>
          </p:cNvSpPr>
          <p:nvPr userDrawn="1">
            <p:ph type="pic" sz="quarter" idx="21" hasCustomPrompt="1"/>
          </p:nvPr>
        </p:nvSpPr>
        <p:spPr>
          <a:xfrm>
            <a:off x="3564168" y="6546953"/>
            <a:ext cx="432000" cy="432000"/>
          </a:xfrm>
          <a:prstGeom prst="rect">
            <a:avLst/>
          </a:prstGeom>
        </p:spPr>
        <p:txBody>
          <a:bodyPr/>
          <a:lstStyle>
            <a:lvl1pPr marL="0" indent="0">
              <a:buNone/>
              <a:defRPr sz="1200">
                <a:solidFill>
                  <a:schemeClr val="bg1"/>
                </a:solidFill>
              </a:defRPr>
            </a:lvl1pPr>
          </a:lstStyle>
          <a:p>
            <a:r>
              <a:rPr lang="fr-FR" noProof="0"/>
              <a:t>Icone</a:t>
            </a:r>
          </a:p>
        </p:txBody>
      </p:sp>
    </p:spTree>
    <p:extLst>
      <p:ext uri="{BB962C8B-B14F-4D97-AF65-F5344CB8AC3E}">
        <p14:creationId xmlns:p14="http://schemas.microsoft.com/office/powerpoint/2010/main" val="356003933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oints - style 1">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7DB660C-698C-EBB9-9006-FAF47720CD64}"/>
              </a:ext>
            </a:extLst>
          </p:cNvPr>
          <p:cNvSpPr>
            <a:spLocks noGrp="1"/>
          </p:cNvSpPr>
          <p:nvPr>
            <p:ph type="title" hasCustomPrompt="1"/>
          </p:nvPr>
        </p:nvSpPr>
        <p:spPr>
          <a:xfrm>
            <a:off x="431138" y="449263"/>
            <a:ext cx="6700156" cy="1244417"/>
          </a:xfrm>
          <a:prstGeom prst="rect">
            <a:avLst/>
          </a:prstGeom>
        </p:spPr>
        <p:txBody>
          <a:bodyPr vert="horz" lIns="0" tIns="0" rIns="0" bIns="0" rtlCol="0" anchor="t" anchorCtr="0">
            <a:noAutofit/>
          </a:bodyPr>
          <a:lstStyle>
            <a:lvl1pPr algn="ctr">
              <a:defRPr/>
            </a:lvl1pPr>
          </a:lstStyle>
          <a:p>
            <a:r>
              <a:rPr lang="fr-FR" noProof="0"/>
              <a:t>Cliquez pour ajouter le titre du contenu</a:t>
            </a:r>
          </a:p>
        </p:txBody>
      </p:sp>
      <p:pic>
        <p:nvPicPr>
          <p:cNvPr id="8" name="Picture 7">
            <a:extLst>
              <a:ext uri="{FF2B5EF4-FFF2-40B4-BE49-F238E27FC236}">
                <a16:creationId xmlns:a16="http://schemas.microsoft.com/office/drawing/2014/main" id="{5E900099-D596-90EB-B7A8-F8D524AF3D1F}"/>
              </a:ext>
            </a:extLst>
          </p:cNvPr>
          <p:cNvPicPr>
            <a:picLocks/>
          </p:cNvPicPr>
          <p:nvPr userDrawn="1"/>
        </p:nvPicPr>
        <p:blipFill>
          <a:blip r:embed="rId2"/>
          <a:srcRect/>
          <a:stretch/>
        </p:blipFill>
        <p:spPr>
          <a:xfrm>
            <a:off x="0" y="0"/>
            <a:ext cx="7559675" cy="202050"/>
          </a:xfrm>
          <a:prstGeom prst="rect">
            <a:avLst/>
          </a:prstGeom>
        </p:spPr>
      </p:pic>
      <p:sp>
        <p:nvSpPr>
          <p:cNvPr id="55" name="Espace réservé du texte 38">
            <a:extLst>
              <a:ext uri="{FF2B5EF4-FFF2-40B4-BE49-F238E27FC236}">
                <a16:creationId xmlns:a16="http://schemas.microsoft.com/office/drawing/2014/main" id="{396A0478-F8D9-C1D9-6DD7-42949297290C}"/>
              </a:ext>
            </a:extLst>
          </p:cNvPr>
          <p:cNvSpPr>
            <a:spLocks noGrp="1"/>
          </p:cNvSpPr>
          <p:nvPr>
            <p:ph type="body" sz="quarter" idx="24"/>
          </p:nvPr>
        </p:nvSpPr>
        <p:spPr>
          <a:xfrm>
            <a:off x="430127" y="2176105"/>
            <a:ext cx="6698410" cy="1164070"/>
          </a:xfrm>
        </p:spPr>
        <p:txBody>
          <a:bodyPr/>
          <a:lstStyle>
            <a:lvl1pPr marL="0" indent="0" algn="ctr">
              <a:buNone/>
              <a:defRPr sz="1600"/>
            </a:lvl1pPr>
            <a:lvl2pPr>
              <a:defRPr sz="744"/>
            </a:lvl2pPr>
            <a:lvl3pPr>
              <a:defRPr sz="744"/>
            </a:lvl3pPr>
            <a:lvl4pPr>
              <a:defRPr sz="744"/>
            </a:lvl4pPr>
            <a:lvl5pPr>
              <a:defRPr sz="744"/>
            </a:lvl5pPr>
          </a:lstStyle>
          <a:p>
            <a:pPr lvl="0"/>
            <a:r>
              <a:rPr lang="fr-FR"/>
              <a:t>Cliquez pour modifier les styles du texte du masque</a:t>
            </a:r>
          </a:p>
        </p:txBody>
      </p:sp>
      <p:grpSp>
        <p:nvGrpSpPr>
          <p:cNvPr id="2" name="Groupe 1">
            <a:extLst>
              <a:ext uri="{FF2B5EF4-FFF2-40B4-BE49-F238E27FC236}">
                <a16:creationId xmlns:a16="http://schemas.microsoft.com/office/drawing/2014/main" id="{B4E348CD-C951-53C1-8E75-470A1EBB2FBE}"/>
              </a:ext>
            </a:extLst>
          </p:cNvPr>
          <p:cNvGrpSpPr/>
          <p:nvPr userDrawn="1"/>
        </p:nvGrpSpPr>
        <p:grpSpPr>
          <a:xfrm>
            <a:off x="431800" y="2719570"/>
            <a:ext cx="2951798" cy="2951796"/>
            <a:chOff x="1019175" y="2327736"/>
            <a:chExt cx="3101448" cy="3101446"/>
          </a:xfrm>
        </p:grpSpPr>
        <p:sp>
          <p:nvSpPr>
            <p:cNvPr id="4" name="Oval 8">
              <a:extLst>
                <a:ext uri="{FF2B5EF4-FFF2-40B4-BE49-F238E27FC236}">
                  <a16:creationId xmlns:a16="http://schemas.microsoft.com/office/drawing/2014/main" id="{4FE4B370-73CD-D59E-CEB1-1FEE89026E8F}"/>
                </a:ext>
              </a:extLst>
            </p:cNvPr>
            <p:cNvSpPr/>
            <p:nvPr/>
          </p:nvSpPr>
          <p:spPr>
            <a:xfrm>
              <a:off x="1019175" y="2327736"/>
              <a:ext cx="3101448" cy="3101446"/>
            </a:xfrm>
            <a:prstGeom prst="ellipse">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5" name="Oval 9">
              <a:extLst>
                <a:ext uri="{FF2B5EF4-FFF2-40B4-BE49-F238E27FC236}">
                  <a16:creationId xmlns:a16="http://schemas.microsoft.com/office/drawing/2014/main" id="{54889D30-41D5-C6F1-6B15-5221ADF20EEE}"/>
                </a:ext>
              </a:extLst>
            </p:cNvPr>
            <p:cNvSpPr/>
            <p:nvPr/>
          </p:nvSpPr>
          <p:spPr>
            <a:xfrm rot="5400000">
              <a:off x="1019175" y="2327736"/>
              <a:ext cx="1013107" cy="1013107"/>
            </a:xfrm>
            <a:prstGeom prst="teardrop">
              <a:avLst/>
            </a:prstGeom>
            <a:solidFill>
              <a:schemeClr val="accent5"/>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grpSp>
      <p:sp>
        <p:nvSpPr>
          <p:cNvPr id="6" name="Espace réservé du texte 38">
            <a:extLst>
              <a:ext uri="{FF2B5EF4-FFF2-40B4-BE49-F238E27FC236}">
                <a16:creationId xmlns:a16="http://schemas.microsoft.com/office/drawing/2014/main" id="{47BED714-06B3-CB2E-8415-54F0A1794FA0}"/>
              </a:ext>
            </a:extLst>
          </p:cNvPr>
          <p:cNvSpPr>
            <a:spLocks noGrp="1"/>
          </p:cNvSpPr>
          <p:nvPr>
            <p:ph type="body" sz="quarter" idx="10"/>
          </p:nvPr>
        </p:nvSpPr>
        <p:spPr>
          <a:xfrm>
            <a:off x="616670" y="4297957"/>
            <a:ext cx="2569721" cy="1198863"/>
          </a:xfrm>
        </p:spPr>
        <p:txBody>
          <a:bodyPr/>
          <a:lstStyle>
            <a:lvl1pPr marL="0" indent="0" algn="ctr">
              <a:buNone/>
              <a:defRPr sz="1200"/>
            </a:lvl1pPr>
            <a:lvl2pPr>
              <a:defRPr sz="1200"/>
            </a:lvl2pPr>
            <a:lvl3pPr>
              <a:defRPr sz="12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p:txBody>
      </p:sp>
      <p:sp>
        <p:nvSpPr>
          <p:cNvPr id="7" name="Espace réservé du texte 38">
            <a:extLst>
              <a:ext uri="{FF2B5EF4-FFF2-40B4-BE49-F238E27FC236}">
                <a16:creationId xmlns:a16="http://schemas.microsoft.com/office/drawing/2014/main" id="{0DC3B9B1-4C07-CFA3-3F43-B9B2D9C9ABDC}"/>
              </a:ext>
            </a:extLst>
          </p:cNvPr>
          <p:cNvSpPr>
            <a:spLocks noGrp="1"/>
          </p:cNvSpPr>
          <p:nvPr>
            <p:ph type="body" sz="quarter" idx="11" hasCustomPrompt="1"/>
          </p:nvPr>
        </p:nvSpPr>
        <p:spPr>
          <a:xfrm>
            <a:off x="616670" y="3775675"/>
            <a:ext cx="2569721" cy="406432"/>
          </a:xfrm>
        </p:spPr>
        <p:txBody>
          <a:bodyPr/>
          <a:lstStyle>
            <a:lvl1pPr marL="0" indent="0" algn="ctr">
              <a:buNone/>
              <a:defRPr sz="1600" b="1">
                <a:solidFill>
                  <a:schemeClr val="accent5"/>
                </a:solidFill>
              </a:defRPr>
            </a:lvl1pPr>
            <a:lvl2pPr>
              <a:defRPr sz="1200"/>
            </a:lvl2pPr>
            <a:lvl3pPr>
              <a:defRPr sz="1200"/>
            </a:lvl3pPr>
            <a:lvl4pPr>
              <a:defRPr sz="1200"/>
            </a:lvl4pPr>
            <a:lvl5pPr>
              <a:defRPr sz="1200"/>
            </a:lvl5pPr>
          </a:lstStyle>
          <a:p>
            <a:pPr lvl="0"/>
            <a:r>
              <a:rPr lang="fr-FR"/>
              <a:t>Titre</a:t>
            </a:r>
          </a:p>
        </p:txBody>
      </p:sp>
      <p:sp>
        <p:nvSpPr>
          <p:cNvPr id="9" name="Picture Placeholder 12">
            <a:extLst>
              <a:ext uri="{FF2B5EF4-FFF2-40B4-BE49-F238E27FC236}">
                <a16:creationId xmlns:a16="http://schemas.microsoft.com/office/drawing/2014/main" id="{560D63E9-66CD-7713-3D5C-125632A6C882}"/>
              </a:ext>
            </a:extLst>
          </p:cNvPr>
          <p:cNvSpPr>
            <a:spLocks noGrp="1" noChangeAspect="1"/>
          </p:cNvSpPr>
          <p:nvPr>
            <p:ph type="pic" sz="quarter" idx="17" hasCustomPrompt="1"/>
          </p:nvPr>
        </p:nvSpPr>
        <p:spPr>
          <a:xfrm>
            <a:off x="668353" y="2955262"/>
            <a:ext cx="513944" cy="513944"/>
          </a:xfrm>
          <a:prstGeom prst="rect">
            <a:avLst/>
          </a:prstGeom>
        </p:spPr>
        <p:txBody>
          <a:bodyPr/>
          <a:lstStyle>
            <a:lvl1pPr marL="0" indent="0">
              <a:buNone/>
              <a:defRPr sz="1200">
                <a:solidFill>
                  <a:schemeClr val="bg1"/>
                </a:solidFill>
              </a:defRPr>
            </a:lvl1pPr>
          </a:lstStyle>
          <a:p>
            <a:r>
              <a:rPr lang="fr-FR" noProof="0"/>
              <a:t>Icone</a:t>
            </a:r>
          </a:p>
        </p:txBody>
      </p:sp>
      <p:grpSp>
        <p:nvGrpSpPr>
          <p:cNvPr id="10" name="Groupe 9">
            <a:extLst>
              <a:ext uri="{FF2B5EF4-FFF2-40B4-BE49-F238E27FC236}">
                <a16:creationId xmlns:a16="http://schemas.microsoft.com/office/drawing/2014/main" id="{EEEAA10D-7DF6-5CA8-D4DD-6467DAB0CEC7}"/>
              </a:ext>
            </a:extLst>
          </p:cNvPr>
          <p:cNvGrpSpPr/>
          <p:nvPr userDrawn="1"/>
        </p:nvGrpSpPr>
        <p:grpSpPr>
          <a:xfrm>
            <a:off x="4176077" y="2719570"/>
            <a:ext cx="2951798" cy="2951796"/>
            <a:chOff x="1019175" y="2327736"/>
            <a:chExt cx="3101448" cy="3101446"/>
          </a:xfrm>
        </p:grpSpPr>
        <p:sp>
          <p:nvSpPr>
            <p:cNvPr id="11" name="Oval 8">
              <a:extLst>
                <a:ext uri="{FF2B5EF4-FFF2-40B4-BE49-F238E27FC236}">
                  <a16:creationId xmlns:a16="http://schemas.microsoft.com/office/drawing/2014/main" id="{3F201D7E-83EB-CDB4-1E59-AEFC7281757A}"/>
                </a:ext>
              </a:extLst>
            </p:cNvPr>
            <p:cNvSpPr/>
            <p:nvPr/>
          </p:nvSpPr>
          <p:spPr>
            <a:xfrm>
              <a:off x="1019175" y="2327736"/>
              <a:ext cx="3101448" cy="3101446"/>
            </a:xfrm>
            <a:prstGeom prst="ellipse">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2" name="Oval 9">
              <a:extLst>
                <a:ext uri="{FF2B5EF4-FFF2-40B4-BE49-F238E27FC236}">
                  <a16:creationId xmlns:a16="http://schemas.microsoft.com/office/drawing/2014/main" id="{A7312726-91B6-CBBA-7F8F-E493995962E3}"/>
                </a:ext>
              </a:extLst>
            </p:cNvPr>
            <p:cNvSpPr/>
            <p:nvPr/>
          </p:nvSpPr>
          <p:spPr>
            <a:xfrm rot="5400000">
              <a:off x="1019175" y="2327736"/>
              <a:ext cx="1013107" cy="1013107"/>
            </a:xfrm>
            <a:prstGeom prst="teardrop">
              <a:avLst/>
            </a:prstGeom>
            <a:solidFill>
              <a:schemeClr val="accent1"/>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grpSp>
      <p:sp>
        <p:nvSpPr>
          <p:cNvPr id="13" name="Espace réservé du texte 38">
            <a:extLst>
              <a:ext uri="{FF2B5EF4-FFF2-40B4-BE49-F238E27FC236}">
                <a16:creationId xmlns:a16="http://schemas.microsoft.com/office/drawing/2014/main" id="{767A6FD6-47AE-99C3-3179-5F912128EE3F}"/>
              </a:ext>
            </a:extLst>
          </p:cNvPr>
          <p:cNvSpPr>
            <a:spLocks noGrp="1"/>
          </p:cNvSpPr>
          <p:nvPr>
            <p:ph type="body" sz="quarter" idx="18"/>
          </p:nvPr>
        </p:nvSpPr>
        <p:spPr>
          <a:xfrm>
            <a:off x="4360947" y="4297957"/>
            <a:ext cx="2569721" cy="1198863"/>
          </a:xfrm>
        </p:spPr>
        <p:txBody>
          <a:bodyPr/>
          <a:lstStyle>
            <a:lvl1pPr marL="0" indent="0" algn="ctr">
              <a:buNone/>
              <a:defRPr sz="1200"/>
            </a:lvl1pPr>
            <a:lvl2pPr>
              <a:defRPr sz="1200"/>
            </a:lvl2pPr>
            <a:lvl3pPr>
              <a:defRPr sz="12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p:txBody>
      </p:sp>
      <p:sp>
        <p:nvSpPr>
          <p:cNvPr id="14" name="Espace réservé du texte 38">
            <a:extLst>
              <a:ext uri="{FF2B5EF4-FFF2-40B4-BE49-F238E27FC236}">
                <a16:creationId xmlns:a16="http://schemas.microsoft.com/office/drawing/2014/main" id="{9C574EBA-8450-AE24-3B11-7207F155C669}"/>
              </a:ext>
            </a:extLst>
          </p:cNvPr>
          <p:cNvSpPr>
            <a:spLocks noGrp="1"/>
          </p:cNvSpPr>
          <p:nvPr>
            <p:ph type="body" sz="quarter" idx="19" hasCustomPrompt="1"/>
          </p:nvPr>
        </p:nvSpPr>
        <p:spPr>
          <a:xfrm>
            <a:off x="4360947" y="3775675"/>
            <a:ext cx="2569721" cy="406432"/>
          </a:xfrm>
        </p:spPr>
        <p:txBody>
          <a:bodyPr/>
          <a:lstStyle>
            <a:lvl1pPr marL="0" indent="0" algn="ctr">
              <a:buNone/>
              <a:defRPr sz="1600" b="1">
                <a:solidFill>
                  <a:schemeClr val="accent1"/>
                </a:solidFill>
              </a:defRPr>
            </a:lvl1pPr>
            <a:lvl2pPr>
              <a:defRPr sz="1200"/>
            </a:lvl2pPr>
            <a:lvl3pPr>
              <a:defRPr sz="1200"/>
            </a:lvl3pPr>
            <a:lvl4pPr>
              <a:defRPr sz="1200"/>
            </a:lvl4pPr>
            <a:lvl5pPr>
              <a:defRPr sz="1200"/>
            </a:lvl5pPr>
          </a:lstStyle>
          <a:p>
            <a:pPr lvl="0"/>
            <a:r>
              <a:rPr lang="fr-FR"/>
              <a:t>Titre</a:t>
            </a:r>
          </a:p>
        </p:txBody>
      </p:sp>
      <p:sp>
        <p:nvSpPr>
          <p:cNvPr id="15" name="Picture Placeholder 12">
            <a:extLst>
              <a:ext uri="{FF2B5EF4-FFF2-40B4-BE49-F238E27FC236}">
                <a16:creationId xmlns:a16="http://schemas.microsoft.com/office/drawing/2014/main" id="{E4F5ED76-618C-8865-D360-43A6B7D561BD}"/>
              </a:ext>
            </a:extLst>
          </p:cNvPr>
          <p:cNvSpPr>
            <a:spLocks noGrp="1" noChangeAspect="1"/>
          </p:cNvSpPr>
          <p:nvPr>
            <p:ph type="pic" sz="quarter" idx="20" hasCustomPrompt="1"/>
          </p:nvPr>
        </p:nvSpPr>
        <p:spPr>
          <a:xfrm>
            <a:off x="4412630" y="2955262"/>
            <a:ext cx="513944" cy="513944"/>
          </a:xfrm>
          <a:prstGeom prst="rect">
            <a:avLst/>
          </a:prstGeom>
        </p:spPr>
        <p:txBody>
          <a:bodyPr/>
          <a:lstStyle>
            <a:lvl1pPr marL="0" indent="0">
              <a:buNone/>
              <a:defRPr sz="1200">
                <a:solidFill>
                  <a:schemeClr val="bg1"/>
                </a:solidFill>
              </a:defRPr>
            </a:lvl1pPr>
          </a:lstStyle>
          <a:p>
            <a:r>
              <a:rPr lang="fr-FR" noProof="0"/>
              <a:t>Icone</a:t>
            </a:r>
          </a:p>
        </p:txBody>
      </p:sp>
      <p:grpSp>
        <p:nvGrpSpPr>
          <p:cNvPr id="16" name="Groupe 15">
            <a:extLst>
              <a:ext uri="{FF2B5EF4-FFF2-40B4-BE49-F238E27FC236}">
                <a16:creationId xmlns:a16="http://schemas.microsoft.com/office/drawing/2014/main" id="{4717077F-3A2D-0D7F-61DB-422CCEDAAF70}"/>
              </a:ext>
            </a:extLst>
          </p:cNvPr>
          <p:cNvGrpSpPr/>
          <p:nvPr userDrawn="1"/>
        </p:nvGrpSpPr>
        <p:grpSpPr>
          <a:xfrm>
            <a:off x="2258424" y="5800915"/>
            <a:ext cx="2951798" cy="2951796"/>
            <a:chOff x="1019175" y="2327736"/>
            <a:chExt cx="3101448" cy="3101446"/>
          </a:xfrm>
        </p:grpSpPr>
        <p:sp>
          <p:nvSpPr>
            <p:cNvPr id="17" name="Oval 8">
              <a:extLst>
                <a:ext uri="{FF2B5EF4-FFF2-40B4-BE49-F238E27FC236}">
                  <a16:creationId xmlns:a16="http://schemas.microsoft.com/office/drawing/2014/main" id="{79EF8037-25AC-5643-766E-6A247FC3E55D}"/>
                </a:ext>
              </a:extLst>
            </p:cNvPr>
            <p:cNvSpPr/>
            <p:nvPr/>
          </p:nvSpPr>
          <p:spPr>
            <a:xfrm>
              <a:off x="1019175" y="2327736"/>
              <a:ext cx="3101448" cy="3101446"/>
            </a:xfrm>
            <a:prstGeom prst="ellipse">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8" name="Oval 9">
              <a:extLst>
                <a:ext uri="{FF2B5EF4-FFF2-40B4-BE49-F238E27FC236}">
                  <a16:creationId xmlns:a16="http://schemas.microsoft.com/office/drawing/2014/main" id="{CDA5C63A-17D2-7BE9-B3DA-E5C8D12BC36F}"/>
                </a:ext>
              </a:extLst>
            </p:cNvPr>
            <p:cNvSpPr/>
            <p:nvPr/>
          </p:nvSpPr>
          <p:spPr>
            <a:xfrm rot="5400000">
              <a:off x="1019175" y="2327736"/>
              <a:ext cx="1013107" cy="1013107"/>
            </a:xfrm>
            <a:prstGeom prst="teardrop">
              <a:avLst/>
            </a:prstGeom>
            <a:solidFill>
              <a:schemeClr val="accent2"/>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grpSp>
      <p:sp>
        <p:nvSpPr>
          <p:cNvPr id="19" name="Espace réservé du texte 38">
            <a:extLst>
              <a:ext uri="{FF2B5EF4-FFF2-40B4-BE49-F238E27FC236}">
                <a16:creationId xmlns:a16="http://schemas.microsoft.com/office/drawing/2014/main" id="{4D7E08B1-BC1F-73F1-D21B-0484483CDEB9}"/>
              </a:ext>
            </a:extLst>
          </p:cNvPr>
          <p:cNvSpPr>
            <a:spLocks noGrp="1"/>
          </p:cNvSpPr>
          <p:nvPr>
            <p:ph type="body" sz="quarter" idx="21"/>
          </p:nvPr>
        </p:nvSpPr>
        <p:spPr>
          <a:xfrm>
            <a:off x="2494977" y="7379302"/>
            <a:ext cx="2569721" cy="1198863"/>
          </a:xfrm>
        </p:spPr>
        <p:txBody>
          <a:bodyPr/>
          <a:lstStyle>
            <a:lvl1pPr marL="0" indent="0" algn="ctr">
              <a:buNone/>
              <a:defRPr sz="1200"/>
            </a:lvl1pPr>
            <a:lvl2pPr>
              <a:defRPr sz="1200"/>
            </a:lvl2pPr>
            <a:lvl3pPr>
              <a:defRPr sz="12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p:txBody>
      </p:sp>
      <p:sp>
        <p:nvSpPr>
          <p:cNvPr id="20" name="Espace réservé du texte 38">
            <a:extLst>
              <a:ext uri="{FF2B5EF4-FFF2-40B4-BE49-F238E27FC236}">
                <a16:creationId xmlns:a16="http://schemas.microsoft.com/office/drawing/2014/main" id="{02EE4AA1-9D79-01D6-8226-51A7881AF312}"/>
              </a:ext>
            </a:extLst>
          </p:cNvPr>
          <p:cNvSpPr>
            <a:spLocks noGrp="1"/>
          </p:cNvSpPr>
          <p:nvPr>
            <p:ph type="body" sz="quarter" idx="22" hasCustomPrompt="1"/>
          </p:nvPr>
        </p:nvSpPr>
        <p:spPr>
          <a:xfrm>
            <a:off x="2494977" y="6857020"/>
            <a:ext cx="2569721" cy="406432"/>
          </a:xfrm>
        </p:spPr>
        <p:txBody>
          <a:bodyPr/>
          <a:lstStyle>
            <a:lvl1pPr marL="0" indent="0" algn="ctr">
              <a:buNone/>
              <a:defRPr sz="1600" b="1">
                <a:solidFill>
                  <a:schemeClr val="accent2"/>
                </a:solidFill>
              </a:defRPr>
            </a:lvl1pPr>
            <a:lvl2pPr>
              <a:defRPr sz="1200"/>
            </a:lvl2pPr>
            <a:lvl3pPr>
              <a:defRPr sz="1200"/>
            </a:lvl3pPr>
            <a:lvl4pPr>
              <a:defRPr sz="1200"/>
            </a:lvl4pPr>
            <a:lvl5pPr>
              <a:defRPr sz="1200"/>
            </a:lvl5pPr>
          </a:lstStyle>
          <a:p>
            <a:pPr lvl="0"/>
            <a:r>
              <a:rPr lang="fr-FR"/>
              <a:t>Titre</a:t>
            </a:r>
          </a:p>
        </p:txBody>
      </p:sp>
      <p:sp>
        <p:nvSpPr>
          <p:cNvPr id="21" name="Picture Placeholder 12">
            <a:extLst>
              <a:ext uri="{FF2B5EF4-FFF2-40B4-BE49-F238E27FC236}">
                <a16:creationId xmlns:a16="http://schemas.microsoft.com/office/drawing/2014/main" id="{CE6FA567-35B1-DD14-1A43-902264EC66C0}"/>
              </a:ext>
            </a:extLst>
          </p:cNvPr>
          <p:cNvSpPr>
            <a:spLocks noGrp="1" noChangeAspect="1"/>
          </p:cNvSpPr>
          <p:nvPr>
            <p:ph type="pic" sz="quarter" idx="23" hasCustomPrompt="1"/>
          </p:nvPr>
        </p:nvSpPr>
        <p:spPr>
          <a:xfrm>
            <a:off x="2494977" y="6036607"/>
            <a:ext cx="513944" cy="513944"/>
          </a:xfrm>
          <a:prstGeom prst="rect">
            <a:avLst/>
          </a:prstGeom>
        </p:spPr>
        <p:txBody>
          <a:bodyPr/>
          <a:lstStyle>
            <a:lvl1pPr marL="0" indent="0">
              <a:buNone/>
              <a:defRPr sz="1200">
                <a:solidFill>
                  <a:schemeClr val="bg1"/>
                </a:solidFill>
              </a:defRPr>
            </a:lvl1pPr>
          </a:lstStyle>
          <a:p>
            <a:r>
              <a:rPr lang="fr-FR" noProof="0"/>
              <a:t>Icone</a:t>
            </a:r>
          </a:p>
        </p:txBody>
      </p:sp>
      <p:sp>
        <p:nvSpPr>
          <p:cNvPr id="22" name="Espace réservé du texte 38">
            <a:extLst>
              <a:ext uri="{FF2B5EF4-FFF2-40B4-BE49-F238E27FC236}">
                <a16:creationId xmlns:a16="http://schemas.microsoft.com/office/drawing/2014/main" id="{43746D2C-A6FE-67DC-C39F-4ACCAF89418F}"/>
              </a:ext>
            </a:extLst>
          </p:cNvPr>
          <p:cNvSpPr>
            <a:spLocks noGrp="1"/>
          </p:cNvSpPr>
          <p:nvPr>
            <p:ph type="body" sz="quarter" idx="25"/>
          </p:nvPr>
        </p:nvSpPr>
        <p:spPr>
          <a:xfrm>
            <a:off x="431801" y="9089486"/>
            <a:ext cx="6696074" cy="746664"/>
          </a:xfrm>
        </p:spPr>
        <p:txBody>
          <a:bodyPr/>
          <a:lstStyle>
            <a:lvl1pPr marL="0" indent="0" algn="ctr">
              <a:buNone/>
              <a:defRPr sz="1600">
                <a:solidFill>
                  <a:schemeClr val="accent1"/>
                </a:solidFill>
              </a:defRPr>
            </a:lvl1pPr>
            <a:lvl2pPr>
              <a:defRPr sz="1200"/>
            </a:lvl2pPr>
            <a:lvl3pPr>
              <a:defRPr sz="1200"/>
            </a:lvl3pPr>
            <a:lvl4pPr>
              <a:defRPr sz="1200"/>
            </a:lvl4pPr>
            <a:lvl5pPr>
              <a:defRPr sz="1200"/>
            </a:lvl5pPr>
          </a:lstStyle>
          <a:p>
            <a:pPr lvl="0"/>
            <a:r>
              <a:rPr lang="fr-FR"/>
              <a:t>Cliquez pour modifier les styles du texte du masque</a:t>
            </a:r>
          </a:p>
        </p:txBody>
      </p:sp>
    </p:spTree>
    <p:extLst>
      <p:ext uri="{BB962C8B-B14F-4D97-AF65-F5344CB8AC3E}">
        <p14:creationId xmlns:p14="http://schemas.microsoft.com/office/powerpoint/2010/main" val="423973152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oints - style 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8939A9-1B06-1AFE-325F-93C7EF7EC20F}"/>
              </a:ext>
            </a:extLst>
          </p:cNvPr>
          <p:cNvPicPr>
            <a:picLocks/>
          </p:cNvPicPr>
          <p:nvPr userDrawn="1"/>
        </p:nvPicPr>
        <p:blipFill>
          <a:blip r:embed="rId2"/>
          <a:srcRect/>
          <a:stretch/>
        </p:blipFill>
        <p:spPr>
          <a:xfrm>
            <a:off x="0" y="0"/>
            <a:ext cx="7559675" cy="202050"/>
          </a:xfrm>
          <a:prstGeom prst="rect">
            <a:avLst/>
          </a:prstGeom>
        </p:spPr>
      </p:pic>
      <p:sp>
        <p:nvSpPr>
          <p:cNvPr id="3" name="Picture Placeholder 4">
            <a:extLst>
              <a:ext uri="{FF2B5EF4-FFF2-40B4-BE49-F238E27FC236}">
                <a16:creationId xmlns:a16="http://schemas.microsoft.com/office/drawing/2014/main" id="{1DC31FEB-1992-04BC-397B-86A85BDBA471}"/>
              </a:ext>
            </a:extLst>
          </p:cNvPr>
          <p:cNvSpPr>
            <a:spLocks noGrp="1"/>
          </p:cNvSpPr>
          <p:nvPr>
            <p:ph type="pic" sz="quarter" idx="11"/>
          </p:nvPr>
        </p:nvSpPr>
        <p:spPr>
          <a:xfrm>
            <a:off x="431800" y="6930188"/>
            <a:ext cx="6696075" cy="2905961"/>
          </a:xfrm>
          <a:solidFill>
            <a:schemeClr val="bg2"/>
          </a:solidFill>
        </p:spPr>
        <p:txBody>
          <a:bodyPr anchor="ctr"/>
          <a:lstStyle>
            <a:lvl1pPr marL="0" indent="0" algn="ctr">
              <a:buFontTx/>
              <a:buNone/>
              <a:defRPr/>
            </a:lvl1pPr>
          </a:lstStyle>
          <a:p>
            <a:endParaRPr lang="fr-FR" noProof="0"/>
          </a:p>
        </p:txBody>
      </p:sp>
      <p:sp>
        <p:nvSpPr>
          <p:cNvPr id="5" name="Title Placeholder 1">
            <a:extLst>
              <a:ext uri="{FF2B5EF4-FFF2-40B4-BE49-F238E27FC236}">
                <a16:creationId xmlns:a16="http://schemas.microsoft.com/office/drawing/2014/main" id="{8C60EC0B-C36D-59CF-A25A-83FEA25CE7A1}"/>
              </a:ext>
            </a:extLst>
          </p:cNvPr>
          <p:cNvSpPr>
            <a:spLocks noGrp="1"/>
          </p:cNvSpPr>
          <p:nvPr>
            <p:ph type="title" hasCustomPrompt="1"/>
          </p:nvPr>
        </p:nvSpPr>
        <p:spPr>
          <a:xfrm>
            <a:off x="431800" y="449263"/>
            <a:ext cx="6696075" cy="1218608"/>
          </a:xfrm>
          <a:prstGeom prst="rect">
            <a:avLst/>
          </a:prstGeom>
        </p:spPr>
        <p:txBody>
          <a:bodyPr vert="horz" lIns="0" tIns="0" rIns="0" bIns="0" rtlCol="0" anchor="t" anchorCtr="0">
            <a:noAutofit/>
          </a:bodyPr>
          <a:lstStyle/>
          <a:p>
            <a:r>
              <a:rPr lang="fr-FR" noProof="0"/>
              <a:t>Cliquez pour ajouter </a:t>
            </a:r>
            <a:br>
              <a:rPr lang="fr-FR" noProof="0"/>
            </a:br>
            <a:r>
              <a:rPr lang="fr-FR" noProof="0"/>
              <a:t>le titre du contenu</a:t>
            </a:r>
          </a:p>
        </p:txBody>
      </p:sp>
      <p:sp>
        <p:nvSpPr>
          <p:cNvPr id="7" name="Oval 9">
            <a:extLst>
              <a:ext uri="{FF2B5EF4-FFF2-40B4-BE49-F238E27FC236}">
                <a16:creationId xmlns:a16="http://schemas.microsoft.com/office/drawing/2014/main" id="{A382371E-227F-D4D5-B017-D950F579ABD8}"/>
              </a:ext>
            </a:extLst>
          </p:cNvPr>
          <p:cNvSpPr/>
          <p:nvPr userDrawn="1"/>
        </p:nvSpPr>
        <p:spPr>
          <a:xfrm rot="5400000">
            <a:off x="431800" y="2981906"/>
            <a:ext cx="1013107" cy="1013107"/>
          </a:xfrm>
          <a:prstGeom prst="teardrop">
            <a:avLst/>
          </a:prstGeom>
          <a:solidFill>
            <a:srgbClr val="385F96"/>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lvl="0" algn="ctr"/>
            <a:endParaRPr lang="en-US" sz="1200" b="1">
              <a:ea typeface="Open Sans Extrabold" charset="0"/>
              <a:cs typeface="Open Sans Extrabold" charset="0"/>
            </a:endParaRPr>
          </a:p>
        </p:txBody>
      </p:sp>
      <p:sp>
        <p:nvSpPr>
          <p:cNvPr id="8" name="Espace réservé du texte 38">
            <a:extLst>
              <a:ext uri="{FF2B5EF4-FFF2-40B4-BE49-F238E27FC236}">
                <a16:creationId xmlns:a16="http://schemas.microsoft.com/office/drawing/2014/main" id="{9CB8ECA5-B669-7B91-2029-0A966A71A5F4}"/>
              </a:ext>
            </a:extLst>
          </p:cNvPr>
          <p:cNvSpPr>
            <a:spLocks noGrp="1"/>
          </p:cNvSpPr>
          <p:nvPr>
            <p:ph type="body" sz="quarter" idx="12" hasCustomPrompt="1"/>
          </p:nvPr>
        </p:nvSpPr>
        <p:spPr>
          <a:xfrm>
            <a:off x="1630629" y="2981906"/>
            <a:ext cx="5497246" cy="1013107"/>
          </a:xfrm>
        </p:spPr>
        <p:txBody>
          <a:bodyPr anchor="ctr"/>
          <a:lstStyle>
            <a:lvl1pPr marL="0" indent="0" algn="l">
              <a:buNone/>
              <a:defRPr sz="1600" b="1">
                <a:solidFill>
                  <a:schemeClr val="tx1"/>
                </a:solidFill>
              </a:defRPr>
            </a:lvl1pPr>
            <a:lvl2pPr>
              <a:defRPr sz="1200"/>
            </a:lvl2pPr>
            <a:lvl3pPr>
              <a:defRPr sz="1200"/>
            </a:lvl3pPr>
            <a:lvl4pPr>
              <a:defRPr sz="1200"/>
            </a:lvl4pPr>
            <a:lvl5pPr>
              <a:defRPr sz="1200"/>
            </a:lvl5pPr>
          </a:lstStyle>
          <a:p>
            <a:pPr lvl="0"/>
            <a:r>
              <a:rPr lang="fr-FR"/>
              <a:t>Titre</a:t>
            </a:r>
          </a:p>
        </p:txBody>
      </p:sp>
      <p:sp>
        <p:nvSpPr>
          <p:cNvPr id="9" name="Picture Placeholder 12">
            <a:extLst>
              <a:ext uri="{FF2B5EF4-FFF2-40B4-BE49-F238E27FC236}">
                <a16:creationId xmlns:a16="http://schemas.microsoft.com/office/drawing/2014/main" id="{E763DF36-E8F6-C679-9390-C22ADF3A69E5}"/>
              </a:ext>
            </a:extLst>
          </p:cNvPr>
          <p:cNvSpPr>
            <a:spLocks noGrp="1" noChangeAspect="1"/>
          </p:cNvSpPr>
          <p:nvPr>
            <p:ph type="pic" sz="quarter" idx="17" hasCustomPrompt="1"/>
          </p:nvPr>
        </p:nvSpPr>
        <p:spPr>
          <a:xfrm>
            <a:off x="668353" y="3217598"/>
            <a:ext cx="540000" cy="540000"/>
          </a:xfrm>
          <a:prstGeom prst="rect">
            <a:avLst/>
          </a:prstGeom>
        </p:spPr>
        <p:txBody>
          <a:bodyPr/>
          <a:lstStyle>
            <a:lvl1pPr marL="0" indent="0">
              <a:buNone/>
              <a:defRPr sz="1200">
                <a:solidFill>
                  <a:schemeClr val="bg1"/>
                </a:solidFill>
              </a:defRPr>
            </a:lvl1pPr>
          </a:lstStyle>
          <a:p>
            <a:r>
              <a:rPr lang="fr-FR" noProof="0"/>
              <a:t>Icone</a:t>
            </a:r>
          </a:p>
        </p:txBody>
      </p:sp>
      <p:sp>
        <p:nvSpPr>
          <p:cNvPr id="10" name="Oval 9">
            <a:extLst>
              <a:ext uri="{FF2B5EF4-FFF2-40B4-BE49-F238E27FC236}">
                <a16:creationId xmlns:a16="http://schemas.microsoft.com/office/drawing/2014/main" id="{1FC1D4F3-0A5F-ED48-EBE9-8D4B3405A60D}"/>
              </a:ext>
            </a:extLst>
          </p:cNvPr>
          <p:cNvSpPr/>
          <p:nvPr userDrawn="1"/>
        </p:nvSpPr>
        <p:spPr>
          <a:xfrm rot="5400000">
            <a:off x="431800" y="4195080"/>
            <a:ext cx="1013107" cy="1013107"/>
          </a:xfrm>
          <a:prstGeom prst="teardrop">
            <a:avLst/>
          </a:prstGeom>
          <a:solidFill>
            <a:schemeClr val="accent1"/>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lvl="0" algn="ctr"/>
            <a:endParaRPr lang="en-US" sz="1200" b="1">
              <a:ea typeface="Open Sans Extrabold" charset="0"/>
              <a:cs typeface="Open Sans Extrabold" charset="0"/>
            </a:endParaRPr>
          </a:p>
        </p:txBody>
      </p:sp>
      <p:sp>
        <p:nvSpPr>
          <p:cNvPr id="11" name="Espace réservé du texte 38">
            <a:extLst>
              <a:ext uri="{FF2B5EF4-FFF2-40B4-BE49-F238E27FC236}">
                <a16:creationId xmlns:a16="http://schemas.microsoft.com/office/drawing/2014/main" id="{9BC4941F-1221-B3B3-A7AE-E89233A22A08}"/>
              </a:ext>
            </a:extLst>
          </p:cNvPr>
          <p:cNvSpPr>
            <a:spLocks noGrp="1"/>
          </p:cNvSpPr>
          <p:nvPr>
            <p:ph type="body" sz="quarter" idx="18" hasCustomPrompt="1"/>
          </p:nvPr>
        </p:nvSpPr>
        <p:spPr>
          <a:xfrm>
            <a:off x="1630629" y="4195080"/>
            <a:ext cx="5497246" cy="1013107"/>
          </a:xfrm>
        </p:spPr>
        <p:txBody>
          <a:bodyPr anchor="ctr"/>
          <a:lstStyle>
            <a:lvl1pPr marL="0" indent="0" algn="l">
              <a:buNone/>
              <a:defRPr sz="1600" b="1">
                <a:solidFill>
                  <a:schemeClr val="tx1"/>
                </a:solidFill>
              </a:defRPr>
            </a:lvl1pPr>
            <a:lvl2pPr>
              <a:defRPr sz="1200"/>
            </a:lvl2pPr>
            <a:lvl3pPr>
              <a:defRPr sz="1200"/>
            </a:lvl3pPr>
            <a:lvl4pPr>
              <a:defRPr sz="1200"/>
            </a:lvl4pPr>
            <a:lvl5pPr>
              <a:defRPr sz="1200"/>
            </a:lvl5pPr>
          </a:lstStyle>
          <a:p>
            <a:pPr lvl="0"/>
            <a:r>
              <a:rPr lang="fr-FR"/>
              <a:t>Titre</a:t>
            </a:r>
          </a:p>
        </p:txBody>
      </p:sp>
      <p:sp>
        <p:nvSpPr>
          <p:cNvPr id="12" name="Picture Placeholder 12">
            <a:extLst>
              <a:ext uri="{FF2B5EF4-FFF2-40B4-BE49-F238E27FC236}">
                <a16:creationId xmlns:a16="http://schemas.microsoft.com/office/drawing/2014/main" id="{A1716FEF-9F0A-A10A-E0E3-500B2739AFED}"/>
              </a:ext>
            </a:extLst>
          </p:cNvPr>
          <p:cNvSpPr>
            <a:spLocks noGrp="1" noChangeAspect="1"/>
          </p:cNvSpPr>
          <p:nvPr>
            <p:ph type="pic" sz="quarter" idx="19" hasCustomPrompt="1"/>
          </p:nvPr>
        </p:nvSpPr>
        <p:spPr>
          <a:xfrm>
            <a:off x="668353" y="4430772"/>
            <a:ext cx="540000" cy="540000"/>
          </a:xfrm>
          <a:prstGeom prst="rect">
            <a:avLst/>
          </a:prstGeom>
        </p:spPr>
        <p:txBody>
          <a:bodyPr/>
          <a:lstStyle>
            <a:lvl1pPr marL="0" indent="0">
              <a:buNone/>
              <a:defRPr sz="1200">
                <a:solidFill>
                  <a:schemeClr val="bg1"/>
                </a:solidFill>
              </a:defRPr>
            </a:lvl1pPr>
          </a:lstStyle>
          <a:p>
            <a:r>
              <a:rPr lang="fr-FR" noProof="0"/>
              <a:t>Icone</a:t>
            </a:r>
          </a:p>
        </p:txBody>
      </p:sp>
      <p:sp>
        <p:nvSpPr>
          <p:cNvPr id="13" name="Oval 9">
            <a:extLst>
              <a:ext uri="{FF2B5EF4-FFF2-40B4-BE49-F238E27FC236}">
                <a16:creationId xmlns:a16="http://schemas.microsoft.com/office/drawing/2014/main" id="{9F233F04-4997-DDC8-B123-628D6DCF9AF4}"/>
              </a:ext>
            </a:extLst>
          </p:cNvPr>
          <p:cNvSpPr/>
          <p:nvPr userDrawn="1"/>
        </p:nvSpPr>
        <p:spPr>
          <a:xfrm rot="5400000">
            <a:off x="431800" y="5408254"/>
            <a:ext cx="1013107" cy="1013107"/>
          </a:xfrm>
          <a:prstGeom prst="teardrop">
            <a:avLst/>
          </a:prstGeom>
          <a:solidFill>
            <a:srgbClr val="3892CC"/>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lvl="0" algn="ctr"/>
            <a:endParaRPr lang="en-US" sz="1200" b="1">
              <a:ea typeface="Open Sans Extrabold" charset="0"/>
              <a:cs typeface="Open Sans Extrabold" charset="0"/>
            </a:endParaRPr>
          </a:p>
        </p:txBody>
      </p:sp>
      <p:sp>
        <p:nvSpPr>
          <p:cNvPr id="14" name="Espace réservé du texte 38">
            <a:extLst>
              <a:ext uri="{FF2B5EF4-FFF2-40B4-BE49-F238E27FC236}">
                <a16:creationId xmlns:a16="http://schemas.microsoft.com/office/drawing/2014/main" id="{5295E4C9-F644-CD7E-9743-6639DDFDF732}"/>
              </a:ext>
            </a:extLst>
          </p:cNvPr>
          <p:cNvSpPr>
            <a:spLocks noGrp="1"/>
          </p:cNvSpPr>
          <p:nvPr>
            <p:ph type="body" sz="quarter" idx="20" hasCustomPrompt="1"/>
          </p:nvPr>
        </p:nvSpPr>
        <p:spPr>
          <a:xfrm>
            <a:off x="1630629" y="5408254"/>
            <a:ext cx="5497246" cy="1013107"/>
          </a:xfrm>
        </p:spPr>
        <p:txBody>
          <a:bodyPr anchor="ctr"/>
          <a:lstStyle>
            <a:lvl1pPr marL="0" indent="0" algn="l">
              <a:buNone/>
              <a:defRPr sz="1600" b="1">
                <a:solidFill>
                  <a:schemeClr val="tx1"/>
                </a:solidFill>
              </a:defRPr>
            </a:lvl1pPr>
            <a:lvl2pPr>
              <a:defRPr sz="1200"/>
            </a:lvl2pPr>
            <a:lvl3pPr>
              <a:defRPr sz="1200"/>
            </a:lvl3pPr>
            <a:lvl4pPr>
              <a:defRPr sz="1200"/>
            </a:lvl4pPr>
            <a:lvl5pPr>
              <a:defRPr sz="1200"/>
            </a:lvl5pPr>
          </a:lstStyle>
          <a:p>
            <a:pPr lvl="0"/>
            <a:r>
              <a:rPr lang="fr-FR"/>
              <a:t>Titre</a:t>
            </a:r>
          </a:p>
        </p:txBody>
      </p:sp>
      <p:sp>
        <p:nvSpPr>
          <p:cNvPr id="15" name="Picture Placeholder 12">
            <a:extLst>
              <a:ext uri="{FF2B5EF4-FFF2-40B4-BE49-F238E27FC236}">
                <a16:creationId xmlns:a16="http://schemas.microsoft.com/office/drawing/2014/main" id="{B908FDEF-4DFB-CFFD-D28C-4CEB02D37C93}"/>
              </a:ext>
            </a:extLst>
          </p:cNvPr>
          <p:cNvSpPr>
            <a:spLocks noGrp="1" noChangeAspect="1"/>
          </p:cNvSpPr>
          <p:nvPr>
            <p:ph type="pic" sz="quarter" idx="21" hasCustomPrompt="1"/>
          </p:nvPr>
        </p:nvSpPr>
        <p:spPr>
          <a:xfrm>
            <a:off x="668353" y="5643946"/>
            <a:ext cx="540000" cy="540000"/>
          </a:xfrm>
          <a:prstGeom prst="rect">
            <a:avLst/>
          </a:prstGeom>
        </p:spPr>
        <p:txBody>
          <a:bodyPr/>
          <a:lstStyle>
            <a:lvl1pPr marL="0" indent="0">
              <a:buNone/>
              <a:defRPr sz="1200">
                <a:solidFill>
                  <a:schemeClr val="bg1"/>
                </a:solidFill>
              </a:defRPr>
            </a:lvl1pPr>
          </a:lstStyle>
          <a:p>
            <a:r>
              <a:rPr lang="fr-FR" noProof="0"/>
              <a:t>Icone</a:t>
            </a:r>
          </a:p>
        </p:txBody>
      </p:sp>
      <p:sp>
        <p:nvSpPr>
          <p:cNvPr id="16" name="Espace réservé du texte 38">
            <a:extLst>
              <a:ext uri="{FF2B5EF4-FFF2-40B4-BE49-F238E27FC236}">
                <a16:creationId xmlns:a16="http://schemas.microsoft.com/office/drawing/2014/main" id="{79FA78ED-C5F5-791A-13A4-A3529155E607}"/>
              </a:ext>
            </a:extLst>
          </p:cNvPr>
          <p:cNvSpPr>
            <a:spLocks noGrp="1"/>
          </p:cNvSpPr>
          <p:nvPr>
            <p:ph type="body" sz="quarter" idx="24"/>
          </p:nvPr>
        </p:nvSpPr>
        <p:spPr>
          <a:xfrm>
            <a:off x="431800" y="2035175"/>
            <a:ext cx="6696075" cy="746664"/>
          </a:xfrm>
        </p:spPr>
        <p:txBody>
          <a:bodyPr/>
          <a:lstStyle>
            <a:lvl1pPr marL="0" indent="0" algn="l">
              <a:buNone/>
              <a:defRPr sz="1800"/>
            </a:lvl1pPr>
            <a:lvl2pPr>
              <a:defRPr sz="1200"/>
            </a:lvl2pPr>
            <a:lvl3pPr>
              <a:defRPr sz="1200"/>
            </a:lvl3pPr>
            <a:lvl4pPr>
              <a:defRPr sz="1200"/>
            </a:lvl4pPr>
            <a:lvl5pPr>
              <a:defRPr sz="1200"/>
            </a:lvl5pPr>
          </a:lstStyle>
          <a:p>
            <a:pPr lvl="0"/>
            <a:r>
              <a:rPr lang="fr-FR"/>
              <a:t>Cliquez pour modifier les styles du texte du masque</a:t>
            </a:r>
          </a:p>
        </p:txBody>
      </p:sp>
    </p:spTree>
    <p:extLst>
      <p:ext uri="{BB962C8B-B14F-4D97-AF65-F5344CB8AC3E}">
        <p14:creationId xmlns:p14="http://schemas.microsoft.com/office/powerpoint/2010/main" val="3764683822"/>
      </p:ext>
    </p:extLst>
  </p:cSld>
  <p:clrMapOvr>
    <a:masterClrMapping/>
  </p:clrMapOvr>
  <p:extLst>
    <p:ext uri="{DCECCB84-F9BA-43D5-87BE-67443E8EF086}">
      <p15:sldGuideLst xmlns:p15="http://schemas.microsoft.com/office/powerpoint/2012/main">
        <p15:guide id="1" pos="2522" userDrawn="1">
          <p15:clr>
            <a:srgbClr val="FBAE40"/>
          </p15:clr>
        </p15:guide>
        <p15:guide id="2" pos="2361" userDrawn="1">
          <p15:clr>
            <a:srgbClr val="FBAE40"/>
          </p15:clr>
        </p15:guide>
        <p15:guide id="3" orient="horz" pos="16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points - style 1">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7DB660C-698C-EBB9-9006-FAF47720CD64}"/>
              </a:ext>
            </a:extLst>
          </p:cNvPr>
          <p:cNvSpPr>
            <a:spLocks noGrp="1"/>
          </p:cNvSpPr>
          <p:nvPr>
            <p:ph type="title" hasCustomPrompt="1"/>
          </p:nvPr>
        </p:nvSpPr>
        <p:spPr>
          <a:xfrm>
            <a:off x="431138" y="449264"/>
            <a:ext cx="6700156" cy="1223962"/>
          </a:xfrm>
          <a:prstGeom prst="rect">
            <a:avLst/>
          </a:prstGeom>
        </p:spPr>
        <p:txBody>
          <a:bodyPr vert="horz" lIns="0" tIns="0" rIns="0" bIns="0" rtlCol="0" anchor="t" anchorCtr="0">
            <a:noAutofit/>
          </a:bodyPr>
          <a:lstStyle>
            <a:lvl1pPr algn="ctr">
              <a:defRPr/>
            </a:lvl1pPr>
          </a:lstStyle>
          <a:p>
            <a:r>
              <a:rPr lang="fr-FR" noProof="0"/>
              <a:t>Cliquez pour ajouter le titre du contenu</a:t>
            </a:r>
          </a:p>
        </p:txBody>
      </p:sp>
      <p:pic>
        <p:nvPicPr>
          <p:cNvPr id="8" name="Picture 7">
            <a:extLst>
              <a:ext uri="{FF2B5EF4-FFF2-40B4-BE49-F238E27FC236}">
                <a16:creationId xmlns:a16="http://schemas.microsoft.com/office/drawing/2014/main" id="{5E900099-D596-90EB-B7A8-F8D524AF3D1F}"/>
              </a:ext>
            </a:extLst>
          </p:cNvPr>
          <p:cNvPicPr>
            <a:picLocks/>
          </p:cNvPicPr>
          <p:nvPr userDrawn="1"/>
        </p:nvPicPr>
        <p:blipFill>
          <a:blip r:embed="rId2"/>
          <a:srcRect/>
          <a:stretch/>
        </p:blipFill>
        <p:spPr>
          <a:xfrm>
            <a:off x="0" y="0"/>
            <a:ext cx="7559675" cy="202050"/>
          </a:xfrm>
          <a:prstGeom prst="rect">
            <a:avLst/>
          </a:prstGeom>
        </p:spPr>
      </p:pic>
      <p:sp>
        <p:nvSpPr>
          <p:cNvPr id="9" name="Espace réservé du texte 38">
            <a:extLst>
              <a:ext uri="{FF2B5EF4-FFF2-40B4-BE49-F238E27FC236}">
                <a16:creationId xmlns:a16="http://schemas.microsoft.com/office/drawing/2014/main" id="{41077F70-FB3F-8CAD-A9BC-42B0B43C2610}"/>
              </a:ext>
            </a:extLst>
          </p:cNvPr>
          <p:cNvSpPr>
            <a:spLocks noGrp="1"/>
          </p:cNvSpPr>
          <p:nvPr>
            <p:ph type="body" sz="quarter" idx="10"/>
          </p:nvPr>
        </p:nvSpPr>
        <p:spPr>
          <a:xfrm>
            <a:off x="466479" y="2587459"/>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7" name="Espace réservé du texte 38">
            <a:extLst>
              <a:ext uri="{FF2B5EF4-FFF2-40B4-BE49-F238E27FC236}">
                <a16:creationId xmlns:a16="http://schemas.microsoft.com/office/drawing/2014/main" id="{1EC49AE0-673C-5DFE-8DE3-642B3468AF47}"/>
              </a:ext>
            </a:extLst>
          </p:cNvPr>
          <p:cNvSpPr>
            <a:spLocks noGrp="1"/>
          </p:cNvSpPr>
          <p:nvPr>
            <p:ph type="body" sz="quarter" idx="11" hasCustomPrompt="1"/>
          </p:nvPr>
        </p:nvSpPr>
        <p:spPr>
          <a:xfrm>
            <a:off x="466479" y="2065176"/>
            <a:ext cx="2763088" cy="427037"/>
          </a:xfrm>
        </p:spPr>
        <p:txBody>
          <a:bodyPr anchor="b"/>
          <a:lstStyle>
            <a:lvl1pPr marL="0" indent="0" algn="ctr">
              <a:buNone/>
              <a:defRPr sz="1400" b="1">
                <a:solidFill>
                  <a:schemeClr val="accent1"/>
                </a:solidFill>
              </a:defRPr>
            </a:lvl1pPr>
            <a:lvl2pPr>
              <a:defRPr sz="1200"/>
            </a:lvl2pPr>
            <a:lvl3pPr>
              <a:defRPr sz="1200"/>
            </a:lvl3pPr>
            <a:lvl4pPr>
              <a:defRPr sz="1200"/>
            </a:lvl4pPr>
            <a:lvl5pPr>
              <a:defRPr sz="1200"/>
            </a:lvl5pPr>
          </a:lstStyle>
          <a:p>
            <a:pPr lvl="0"/>
            <a:r>
              <a:rPr lang="fr-FR"/>
              <a:t>Titre</a:t>
            </a:r>
          </a:p>
        </p:txBody>
      </p:sp>
      <p:grpSp>
        <p:nvGrpSpPr>
          <p:cNvPr id="114" name="Groupe 113">
            <a:extLst>
              <a:ext uri="{FF2B5EF4-FFF2-40B4-BE49-F238E27FC236}">
                <a16:creationId xmlns:a16="http://schemas.microsoft.com/office/drawing/2014/main" id="{8776C3E1-39BB-0396-E39F-99C26D6DDE13}"/>
              </a:ext>
            </a:extLst>
          </p:cNvPr>
          <p:cNvGrpSpPr/>
          <p:nvPr userDrawn="1"/>
        </p:nvGrpSpPr>
        <p:grpSpPr>
          <a:xfrm>
            <a:off x="1486748" y="3619538"/>
            <a:ext cx="4586178" cy="4619186"/>
            <a:chOff x="1448398" y="3070604"/>
            <a:chExt cx="4586178" cy="4619186"/>
          </a:xfrm>
        </p:grpSpPr>
        <p:grpSp>
          <p:nvGrpSpPr>
            <p:cNvPr id="18" name="Groupe 17">
              <a:extLst>
                <a:ext uri="{FF2B5EF4-FFF2-40B4-BE49-F238E27FC236}">
                  <a16:creationId xmlns:a16="http://schemas.microsoft.com/office/drawing/2014/main" id="{FF8A071B-7F25-9B58-4870-484834B6BF1F}"/>
                </a:ext>
              </a:extLst>
            </p:cNvPr>
            <p:cNvGrpSpPr/>
            <p:nvPr userDrawn="1"/>
          </p:nvGrpSpPr>
          <p:grpSpPr>
            <a:xfrm>
              <a:off x="3747683" y="3070604"/>
              <a:ext cx="2286893" cy="2346488"/>
              <a:chOff x="6073788" y="1434309"/>
              <a:chExt cx="2286893" cy="2346488"/>
            </a:xfrm>
          </p:grpSpPr>
          <p:sp>
            <p:nvSpPr>
              <p:cNvPr id="24" name="Larme 23">
                <a:extLst>
                  <a:ext uri="{FF2B5EF4-FFF2-40B4-BE49-F238E27FC236}">
                    <a16:creationId xmlns:a16="http://schemas.microsoft.com/office/drawing/2014/main" id="{1951B669-C19F-06E3-036C-AB89A4D0672B}"/>
                  </a:ext>
                </a:extLst>
              </p:cNvPr>
              <p:cNvSpPr/>
              <p:nvPr/>
            </p:nvSpPr>
            <p:spPr>
              <a:xfrm flipH="1" flipV="1">
                <a:off x="7024775" y="1434309"/>
                <a:ext cx="1335906" cy="1335906"/>
              </a:xfrm>
              <a:prstGeom prst="teardrop">
                <a:avLst/>
              </a:prstGeom>
              <a:noFill/>
              <a:ln w="139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a:extLst>
                  <a:ext uri="{FF2B5EF4-FFF2-40B4-BE49-F238E27FC236}">
                    <a16:creationId xmlns:a16="http://schemas.microsoft.com/office/drawing/2014/main" id="{74417F5A-5C2F-C6B8-9C65-56613863A12E}"/>
                  </a:ext>
                </a:extLst>
              </p:cNvPr>
              <p:cNvCxnSpPr>
                <a:cxnSpLocks/>
                <a:stCxn id="24" idx="7"/>
              </p:cNvCxnSpPr>
              <p:nvPr/>
            </p:nvCxnSpPr>
            <p:spPr>
              <a:xfrm flipH="1">
                <a:off x="6073788" y="2770215"/>
                <a:ext cx="950987" cy="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0D09A01-D5B0-1637-1C95-D724B12F2800}"/>
                  </a:ext>
                </a:extLst>
              </p:cNvPr>
              <p:cNvSpPr/>
              <p:nvPr/>
            </p:nvSpPr>
            <p:spPr>
              <a:xfrm rot="5400000" flipH="1" flipV="1">
                <a:off x="6893745" y="2502258"/>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2DCC5DC6-C4D3-A7C4-F62D-1E860FD92173}"/>
                  </a:ext>
                </a:extLst>
              </p:cNvPr>
              <p:cNvCxnSpPr>
                <a:cxnSpLocks/>
                <a:stCxn id="24" idx="7"/>
              </p:cNvCxnSpPr>
              <p:nvPr/>
            </p:nvCxnSpPr>
            <p:spPr>
              <a:xfrm>
                <a:off x="7024775" y="2770215"/>
                <a:ext cx="0" cy="1010582"/>
              </a:xfrm>
              <a:prstGeom prst="line">
                <a:avLst/>
              </a:prstGeom>
              <a:ln w="1397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0CA8A6A-8B78-4C28-AA50-B9F5E075AF77}"/>
                  </a:ext>
                </a:extLst>
              </p:cNvPr>
              <p:cNvSpPr/>
              <p:nvPr/>
            </p:nvSpPr>
            <p:spPr>
              <a:xfrm rot="16200000" flipH="1" flipV="1">
                <a:off x="6893746" y="2906960"/>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6" name="Groupe 35">
              <a:extLst>
                <a:ext uri="{FF2B5EF4-FFF2-40B4-BE49-F238E27FC236}">
                  <a16:creationId xmlns:a16="http://schemas.microsoft.com/office/drawing/2014/main" id="{67FB7799-E7F1-553A-DFE8-52753637CFE5}"/>
                </a:ext>
              </a:extLst>
            </p:cNvPr>
            <p:cNvGrpSpPr/>
            <p:nvPr userDrawn="1"/>
          </p:nvGrpSpPr>
          <p:grpSpPr>
            <a:xfrm>
              <a:off x="3753670" y="5374910"/>
              <a:ext cx="2280906" cy="2314880"/>
              <a:chOff x="6079775" y="3738615"/>
              <a:chExt cx="2280906" cy="2314880"/>
            </a:xfrm>
          </p:grpSpPr>
          <p:sp>
            <p:nvSpPr>
              <p:cNvPr id="38" name="Larme 37">
                <a:extLst>
                  <a:ext uri="{FF2B5EF4-FFF2-40B4-BE49-F238E27FC236}">
                    <a16:creationId xmlns:a16="http://schemas.microsoft.com/office/drawing/2014/main" id="{F3208A96-FCCB-CD6E-4F6B-3BC8447D29CC}"/>
                  </a:ext>
                </a:extLst>
              </p:cNvPr>
              <p:cNvSpPr/>
              <p:nvPr/>
            </p:nvSpPr>
            <p:spPr>
              <a:xfrm flipH="1">
                <a:off x="7024775" y="4717589"/>
                <a:ext cx="1335906" cy="1335906"/>
              </a:xfrm>
              <a:prstGeom prst="teardrop">
                <a:avLst/>
              </a:prstGeom>
              <a:noFill/>
              <a:ln w="139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40">
                <a:extLst>
                  <a:ext uri="{FF2B5EF4-FFF2-40B4-BE49-F238E27FC236}">
                    <a16:creationId xmlns:a16="http://schemas.microsoft.com/office/drawing/2014/main" id="{66914DBD-6328-1813-803E-0DE0DD772806}"/>
                  </a:ext>
                </a:extLst>
              </p:cNvPr>
              <p:cNvCxnSpPr>
                <a:cxnSpLocks/>
                <a:stCxn id="38" idx="7"/>
              </p:cNvCxnSpPr>
              <p:nvPr/>
            </p:nvCxnSpPr>
            <p:spPr>
              <a:xfrm flipV="1">
                <a:off x="7024775" y="3738615"/>
                <a:ext cx="0" cy="978974"/>
              </a:xfrm>
              <a:prstGeom prst="line">
                <a:avLst/>
              </a:prstGeom>
              <a:ln w="139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06FB255-A139-3F72-3286-8B6EF72EAE44}"/>
                  </a:ext>
                </a:extLst>
              </p:cNvPr>
              <p:cNvSpPr/>
              <p:nvPr/>
            </p:nvSpPr>
            <p:spPr>
              <a:xfrm rot="5400000" flipH="1">
                <a:off x="6893746" y="4444044"/>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BCE21EBA-6826-B5B0-EA19-F481B61C8961}"/>
                  </a:ext>
                </a:extLst>
              </p:cNvPr>
              <p:cNvSpPr/>
              <p:nvPr/>
            </p:nvSpPr>
            <p:spPr>
              <a:xfrm rot="16200000" flipH="1">
                <a:off x="6893745" y="4848746"/>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43">
                <a:extLst>
                  <a:ext uri="{FF2B5EF4-FFF2-40B4-BE49-F238E27FC236}">
                    <a16:creationId xmlns:a16="http://schemas.microsoft.com/office/drawing/2014/main" id="{CC567BF4-8C6E-A2B6-5B06-C322CA3C1AF7}"/>
                  </a:ext>
                </a:extLst>
              </p:cNvPr>
              <p:cNvCxnSpPr>
                <a:cxnSpLocks/>
                <a:stCxn id="38" idx="7"/>
              </p:cNvCxnSpPr>
              <p:nvPr/>
            </p:nvCxnSpPr>
            <p:spPr>
              <a:xfrm flipH="1">
                <a:off x="6079775" y="4717589"/>
                <a:ext cx="945000" cy="0"/>
              </a:xfrm>
              <a:prstGeom prst="line">
                <a:avLst/>
              </a:prstGeom>
              <a:ln w="139700" cap="rnd">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5" name="Groupe 44">
              <a:extLst>
                <a:ext uri="{FF2B5EF4-FFF2-40B4-BE49-F238E27FC236}">
                  <a16:creationId xmlns:a16="http://schemas.microsoft.com/office/drawing/2014/main" id="{D7B9FC88-8EB1-03DB-65F5-356A3FF74785}"/>
                </a:ext>
              </a:extLst>
            </p:cNvPr>
            <p:cNvGrpSpPr/>
            <p:nvPr userDrawn="1"/>
          </p:nvGrpSpPr>
          <p:grpSpPr>
            <a:xfrm>
              <a:off x="1448398" y="5417092"/>
              <a:ext cx="2297644" cy="2272698"/>
              <a:chOff x="3774503" y="3780797"/>
              <a:chExt cx="2297644" cy="2272698"/>
            </a:xfrm>
          </p:grpSpPr>
          <p:sp>
            <p:nvSpPr>
              <p:cNvPr id="46" name="Larme 45">
                <a:extLst>
                  <a:ext uri="{FF2B5EF4-FFF2-40B4-BE49-F238E27FC236}">
                    <a16:creationId xmlns:a16="http://schemas.microsoft.com/office/drawing/2014/main" id="{FFBAE1F0-B20B-5B99-A6CD-0B02E2375C74}"/>
                  </a:ext>
                </a:extLst>
              </p:cNvPr>
              <p:cNvSpPr/>
              <p:nvPr/>
            </p:nvSpPr>
            <p:spPr>
              <a:xfrm>
                <a:off x="3774503" y="4717589"/>
                <a:ext cx="1335906" cy="1335906"/>
              </a:xfrm>
              <a:prstGeom prst="teardrop">
                <a:avLst/>
              </a:prstGeom>
              <a:noFill/>
              <a:ln w="139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 name="Connecteur droit 46">
                <a:extLst>
                  <a:ext uri="{FF2B5EF4-FFF2-40B4-BE49-F238E27FC236}">
                    <a16:creationId xmlns:a16="http://schemas.microsoft.com/office/drawing/2014/main" id="{D1116D50-EA57-4CB3-3950-0ADA455E6883}"/>
                  </a:ext>
                </a:extLst>
              </p:cNvPr>
              <p:cNvCxnSpPr>
                <a:cxnSpLocks/>
                <a:stCxn id="46" idx="7"/>
              </p:cNvCxnSpPr>
              <p:nvPr/>
            </p:nvCxnSpPr>
            <p:spPr>
              <a:xfrm>
                <a:off x="5110409" y="4717589"/>
                <a:ext cx="961738" cy="0"/>
              </a:xfrm>
              <a:prstGeom prst="line">
                <a:avLst/>
              </a:prstGeom>
              <a:ln w="139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6819B734-0C22-591C-FC1B-7B52CB8BC993}"/>
                  </a:ext>
                </a:extLst>
              </p:cNvPr>
              <p:cNvSpPr/>
              <p:nvPr/>
            </p:nvSpPr>
            <p:spPr>
              <a:xfrm rot="5400000">
                <a:off x="4979380" y="4848746"/>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9" name="Connecteur droit 48">
                <a:extLst>
                  <a:ext uri="{FF2B5EF4-FFF2-40B4-BE49-F238E27FC236}">
                    <a16:creationId xmlns:a16="http://schemas.microsoft.com/office/drawing/2014/main" id="{56544387-6148-5CF3-23F9-70681684B888}"/>
                  </a:ext>
                </a:extLst>
              </p:cNvPr>
              <p:cNvCxnSpPr>
                <a:cxnSpLocks/>
                <a:stCxn id="46" idx="7"/>
              </p:cNvCxnSpPr>
              <p:nvPr/>
            </p:nvCxnSpPr>
            <p:spPr>
              <a:xfrm flipV="1">
                <a:off x="5110409" y="3780797"/>
                <a:ext cx="0" cy="936792"/>
              </a:xfrm>
              <a:prstGeom prst="line">
                <a:avLst/>
              </a:prstGeom>
              <a:ln w="1397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C4B86A8-D8D8-4187-B95E-AF9472916FA6}"/>
                  </a:ext>
                </a:extLst>
              </p:cNvPr>
              <p:cNvSpPr/>
              <p:nvPr/>
            </p:nvSpPr>
            <p:spPr>
              <a:xfrm rot="16200000">
                <a:off x="4979379" y="4444044"/>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1" name="Groupe 50">
              <a:extLst>
                <a:ext uri="{FF2B5EF4-FFF2-40B4-BE49-F238E27FC236}">
                  <a16:creationId xmlns:a16="http://schemas.microsoft.com/office/drawing/2014/main" id="{FB2CFACE-0A5D-9880-6BFA-D22370BA9EA7}"/>
                </a:ext>
              </a:extLst>
            </p:cNvPr>
            <p:cNvGrpSpPr/>
            <p:nvPr userDrawn="1"/>
          </p:nvGrpSpPr>
          <p:grpSpPr>
            <a:xfrm>
              <a:off x="1448398" y="3070604"/>
              <a:ext cx="2297644" cy="2314880"/>
              <a:chOff x="3774503" y="1434309"/>
              <a:chExt cx="2297644" cy="2314880"/>
            </a:xfrm>
          </p:grpSpPr>
          <p:sp>
            <p:nvSpPr>
              <p:cNvPr id="52" name="Larme 51">
                <a:extLst>
                  <a:ext uri="{FF2B5EF4-FFF2-40B4-BE49-F238E27FC236}">
                    <a16:creationId xmlns:a16="http://schemas.microsoft.com/office/drawing/2014/main" id="{32686F28-E5C0-D92B-62AD-C2F57A42DFD9}"/>
                  </a:ext>
                </a:extLst>
              </p:cNvPr>
              <p:cNvSpPr/>
              <p:nvPr/>
            </p:nvSpPr>
            <p:spPr>
              <a:xfrm flipV="1">
                <a:off x="3774503" y="1434309"/>
                <a:ext cx="1335906" cy="1335906"/>
              </a:xfrm>
              <a:prstGeom prst="teardrop">
                <a:avLst/>
              </a:prstGeom>
              <a:no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droit 52">
                <a:extLst>
                  <a:ext uri="{FF2B5EF4-FFF2-40B4-BE49-F238E27FC236}">
                    <a16:creationId xmlns:a16="http://schemas.microsoft.com/office/drawing/2014/main" id="{D5B218EB-7E7C-4F22-373C-4C469EAAF93B}"/>
                  </a:ext>
                </a:extLst>
              </p:cNvPr>
              <p:cNvCxnSpPr>
                <a:cxnSpLocks/>
                <a:stCxn id="52" idx="7"/>
              </p:cNvCxnSpPr>
              <p:nvPr/>
            </p:nvCxnSpPr>
            <p:spPr>
              <a:xfrm flipH="1">
                <a:off x="5110409" y="2770215"/>
                <a:ext cx="0" cy="978974"/>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235458F4-6CEF-535D-BD5E-4F0C45DAC391}"/>
                  </a:ext>
                </a:extLst>
              </p:cNvPr>
              <p:cNvSpPr/>
              <p:nvPr/>
            </p:nvSpPr>
            <p:spPr>
              <a:xfrm rot="5400000" flipV="1">
                <a:off x="4979379" y="2906960"/>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0865454D-EAD5-E52F-93D8-F5FDE22CA715}"/>
                  </a:ext>
                </a:extLst>
              </p:cNvPr>
              <p:cNvSpPr/>
              <p:nvPr/>
            </p:nvSpPr>
            <p:spPr>
              <a:xfrm rot="16200000" flipV="1">
                <a:off x="4979380" y="2502258"/>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3" name="Connecteur droit 72">
                <a:extLst>
                  <a:ext uri="{FF2B5EF4-FFF2-40B4-BE49-F238E27FC236}">
                    <a16:creationId xmlns:a16="http://schemas.microsoft.com/office/drawing/2014/main" id="{47766E5B-8DE3-F0C2-69CB-2A0F2C2D90F7}"/>
                  </a:ext>
                </a:extLst>
              </p:cNvPr>
              <p:cNvCxnSpPr>
                <a:cxnSpLocks/>
                <a:stCxn id="52" idx="7"/>
              </p:cNvCxnSpPr>
              <p:nvPr/>
            </p:nvCxnSpPr>
            <p:spPr>
              <a:xfrm>
                <a:off x="5110409" y="2770215"/>
                <a:ext cx="961738" cy="0"/>
              </a:xfrm>
              <a:prstGeom prst="line">
                <a:avLst/>
              </a:prstGeom>
              <a:ln w="1397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5" name="Groupe 74">
              <a:extLst>
                <a:ext uri="{FF2B5EF4-FFF2-40B4-BE49-F238E27FC236}">
                  <a16:creationId xmlns:a16="http://schemas.microsoft.com/office/drawing/2014/main" id="{510DEFA0-B7C0-A9DF-0168-3B7AC42397A1}"/>
                </a:ext>
              </a:extLst>
            </p:cNvPr>
            <p:cNvGrpSpPr/>
            <p:nvPr userDrawn="1"/>
          </p:nvGrpSpPr>
          <p:grpSpPr>
            <a:xfrm>
              <a:off x="2610125" y="4215156"/>
              <a:ext cx="2287466" cy="2320431"/>
              <a:chOff x="4936230" y="2578861"/>
              <a:chExt cx="2287466" cy="2320431"/>
            </a:xfrm>
            <a:solidFill>
              <a:schemeClr val="tx1">
                <a:lumMod val="90000"/>
                <a:lumOff val="10000"/>
              </a:schemeClr>
            </a:solidFill>
          </p:grpSpPr>
          <p:grpSp>
            <p:nvGrpSpPr>
              <p:cNvPr id="86" name="Groupe 85">
                <a:extLst>
                  <a:ext uri="{FF2B5EF4-FFF2-40B4-BE49-F238E27FC236}">
                    <a16:creationId xmlns:a16="http://schemas.microsoft.com/office/drawing/2014/main" id="{C991772D-77A5-30B5-65F5-00F8474D4538}"/>
                  </a:ext>
                </a:extLst>
              </p:cNvPr>
              <p:cNvGrpSpPr/>
              <p:nvPr/>
            </p:nvGrpSpPr>
            <p:grpSpPr>
              <a:xfrm>
                <a:off x="5646000" y="2578861"/>
                <a:ext cx="900000" cy="360000"/>
                <a:chOff x="5646000" y="2578861"/>
                <a:chExt cx="900000" cy="360000"/>
              </a:xfrm>
              <a:grpFill/>
            </p:grpSpPr>
            <p:sp>
              <p:nvSpPr>
                <p:cNvPr id="99" name="Oval 9">
                  <a:extLst>
                    <a:ext uri="{FF2B5EF4-FFF2-40B4-BE49-F238E27FC236}">
                      <a16:creationId xmlns:a16="http://schemas.microsoft.com/office/drawing/2014/main" id="{3B6225EE-7243-AFCC-D1D4-A1724671FF77}"/>
                    </a:ext>
                  </a:extLst>
                </p:cNvPr>
                <p:cNvSpPr>
                  <a:spLocks noChangeAspect="1"/>
                </p:cNvSpPr>
                <p:nvPr/>
              </p:nvSpPr>
              <p:spPr>
                <a:xfrm>
                  <a:off x="5646000" y="2578861"/>
                  <a:ext cx="194378" cy="360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00" name="Oval 9">
                  <a:extLst>
                    <a:ext uri="{FF2B5EF4-FFF2-40B4-BE49-F238E27FC236}">
                      <a16:creationId xmlns:a16="http://schemas.microsoft.com/office/drawing/2014/main" id="{120A1AD3-7C60-625F-6ED5-585F484F0B2D}"/>
                    </a:ext>
                  </a:extLst>
                </p:cNvPr>
                <p:cNvSpPr>
                  <a:spLocks noChangeAspect="1"/>
                </p:cNvSpPr>
                <p:nvPr/>
              </p:nvSpPr>
              <p:spPr>
                <a:xfrm>
                  <a:off x="5998810" y="2578861"/>
                  <a:ext cx="194378" cy="360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01" name="Oval 9">
                  <a:extLst>
                    <a:ext uri="{FF2B5EF4-FFF2-40B4-BE49-F238E27FC236}">
                      <a16:creationId xmlns:a16="http://schemas.microsoft.com/office/drawing/2014/main" id="{E279744D-FE19-C80E-22F5-F56EE9A82730}"/>
                    </a:ext>
                  </a:extLst>
                </p:cNvPr>
                <p:cNvSpPr>
                  <a:spLocks noChangeAspect="1"/>
                </p:cNvSpPr>
                <p:nvPr/>
              </p:nvSpPr>
              <p:spPr>
                <a:xfrm>
                  <a:off x="6351622" y="2578861"/>
                  <a:ext cx="194378" cy="360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nvGrpSpPr>
              <p:cNvPr id="87" name="Groupe 86">
                <a:extLst>
                  <a:ext uri="{FF2B5EF4-FFF2-40B4-BE49-F238E27FC236}">
                    <a16:creationId xmlns:a16="http://schemas.microsoft.com/office/drawing/2014/main" id="{33BD0CA0-C930-E828-2A4B-00E1A505223F}"/>
                  </a:ext>
                </a:extLst>
              </p:cNvPr>
              <p:cNvGrpSpPr/>
              <p:nvPr/>
            </p:nvGrpSpPr>
            <p:grpSpPr>
              <a:xfrm>
                <a:off x="5646000" y="4539292"/>
                <a:ext cx="900000" cy="360000"/>
                <a:chOff x="5439728" y="2628199"/>
                <a:chExt cx="1166797" cy="252000"/>
              </a:xfrm>
              <a:grpFill/>
            </p:grpSpPr>
            <p:sp>
              <p:nvSpPr>
                <p:cNvPr id="96" name="Oval 9">
                  <a:extLst>
                    <a:ext uri="{FF2B5EF4-FFF2-40B4-BE49-F238E27FC236}">
                      <a16:creationId xmlns:a16="http://schemas.microsoft.com/office/drawing/2014/main" id="{9E43951C-AD27-332F-F7DC-2CD5AB4908BC}"/>
                    </a:ext>
                  </a:extLst>
                </p:cNvPr>
                <p:cNvSpPr>
                  <a:spLocks noChangeAspect="1"/>
                </p:cNvSpPr>
                <p:nvPr/>
              </p:nvSpPr>
              <p:spPr>
                <a:xfrm>
                  <a:off x="5439728"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7" name="Oval 9">
                  <a:extLst>
                    <a:ext uri="{FF2B5EF4-FFF2-40B4-BE49-F238E27FC236}">
                      <a16:creationId xmlns:a16="http://schemas.microsoft.com/office/drawing/2014/main" id="{137B9DE7-7B0D-D628-8B04-15B2C4066C25}"/>
                    </a:ext>
                  </a:extLst>
                </p:cNvPr>
                <p:cNvSpPr>
                  <a:spLocks noChangeAspect="1"/>
                </p:cNvSpPr>
                <p:nvPr/>
              </p:nvSpPr>
              <p:spPr>
                <a:xfrm>
                  <a:off x="5897126"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8" name="Oval 9">
                  <a:extLst>
                    <a:ext uri="{FF2B5EF4-FFF2-40B4-BE49-F238E27FC236}">
                      <a16:creationId xmlns:a16="http://schemas.microsoft.com/office/drawing/2014/main" id="{694A9F1C-98E7-2A6B-EBF0-F5685163AD75}"/>
                    </a:ext>
                  </a:extLst>
                </p:cNvPr>
                <p:cNvSpPr>
                  <a:spLocks noChangeAspect="1"/>
                </p:cNvSpPr>
                <p:nvPr/>
              </p:nvSpPr>
              <p:spPr>
                <a:xfrm>
                  <a:off x="6354525"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nvGrpSpPr>
              <p:cNvPr id="88" name="Groupe 87">
                <a:extLst>
                  <a:ext uri="{FF2B5EF4-FFF2-40B4-BE49-F238E27FC236}">
                    <a16:creationId xmlns:a16="http://schemas.microsoft.com/office/drawing/2014/main" id="{00A6F48A-A368-82C7-99C0-3739B6C4110A}"/>
                  </a:ext>
                </a:extLst>
              </p:cNvPr>
              <p:cNvGrpSpPr/>
              <p:nvPr/>
            </p:nvGrpSpPr>
            <p:grpSpPr>
              <a:xfrm rot="5400000">
                <a:off x="4666230" y="3558412"/>
                <a:ext cx="900000" cy="360000"/>
                <a:chOff x="5439728" y="2628199"/>
                <a:chExt cx="1166797" cy="252000"/>
              </a:xfrm>
              <a:grpFill/>
            </p:grpSpPr>
            <p:sp>
              <p:nvSpPr>
                <p:cNvPr id="93" name="Oval 9">
                  <a:extLst>
                    <a:ext uri="{FF2B5EF4-FFF2-40B4-BE49-F238E27FC236}">
                      <a16:creationId xmlns:a16="http://schemas.microsoft.com/office/drawing/2014/main" id="{2A7FC265-5803-3510-A6BB-B166879CE091}"/>
                    </a:ext>
                  </a:extLst>
                </p:cNvPr>
                <p:cNvSpPr>
                  <a:spLocks noChangeAspect="1"/>
                </p:cNvSpPr>
                <p:nvPr/>
              </p:nvSpPr>
              <p:spPr>
                <a:xfrm>
                  <a:off x="5439728"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4" name="Oval 9">
                  <a:extLst>
                    <a:ext uri="{FF2B5EF4-FFF2-40B4-BE49-F238E27FC236}">
                      <a16:creationId xmlns:a16="http://schemas.microsoft.com/office/drawing/2014/main" id="{9E11846D-D39F-61CD-5D3C-86DA0693A7B7}"/>
                    </a:ext>
                  </a:extLst>
                </p:cNvPr>
                <p:cNvSpPr>
                  <a:spLocks noChangeAspect="1"/>
                </p:cNvSpPr>
                <p:nvPr/>
              </p:nvSpPr>
              <p:spPr>
                <a:xfrm>
                  <a:off x="5897126"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5" name="Oval 9">
                  <a:extLst>
                    <a:ext uri="{FF2B5EF4-FFF2-40B4-BE49-F238E27FC236}">
                      <a16:creationId xmlns:a16="http://schemas.microsoft.com/office/drawing/2014/main" id="{BA298B3A-5D77-A417-E1A4-6C0C44763D23}"/>
                    </a:ext>
                  </a:extLst>
                </p:cNvPr>
                <p:cNvSpPr>
                  <a:spLocks noChangeAspect="1"/>
                </p:cNvSpPr>
                <p:nvPr/>
              </p:nvSpPr>
              <p:spPr>
                <a:xfrm>
                  <a:off x="6354525"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nvGrpSpPr>
              <p:cNvPr id="89" name="Groupe 88">
                <a:extLst>
                  <a:ext uri="{FF2B5EF4-FFF2-40B4-BE49-F238E27FC236}">
                    <a16:creationId xmlns:a16="http://schemas.microsoft.com/office/drawing/2014/main" id="{A47AB9F0-D2C5-0CF5-E990-DD490F3EA8A8}"/>
                  </a:ext>
                </a:extLst>
              </p:cNvPr>
              <p:cNvGrpSpPr/>
              <p:nvPr/>
            </p:nvGrpSpPr>
            <p:grpSpPr>
              <a:xfrm rot="5400000">
                <a:off x="6593696" y="3558412"/>
                <a:ext cx="900000" cy="360000"/>
                <a:chOff x="5439728" y="2628199"/>
                <a:chExt cx="1166797" cy="252000"/>
              </a:xfrm>
              <a:grpFill/>
            </p:grpSpPr>
            <p:sp>
              <p:nvSpPr>
                <p:cNvPr id="90" name="Oval 9">
                  <a:extLst>
                    <a:ext uri="{FF2B5EF4-FFF2-40B4-BE49-F238E27FC236}">
                      <a16:creationId xmlns:a16="http://schemas.microsoft.com/office/drawing/2014/main" id="{868B990D-00B3-FB9B-CF4F-7280EADEE25C}"/>
                    </a:ext>
                  </a:extLst>
                </p:cNvPr>
                <p:cNvSpPr>
                  <a:spLocks noChangeAspect="1"/>
                </p:cNvSpPr>
                <p:nvPr/>
              </p:nvSpPr>
              <p:spPr>
                <a:xfrm>
                  <a:off x="5439728"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1" name="Oval 9">
                  <a:extLst>
                    <a:ext uri="{FF2B5EF4-FFF2-40B4-BE49-F238E27FC236}">
                      <a16:creationId xmlns:a16="http://schemas.microsoft.com/office/drawing/2014/main" id="{98DFCA87-C017-C85F-6410-4E8F0A6516E5}"/>
                    </a:ext>
                  </a:extLst>
                </p:cNvPr>
                <p:cNvSpPr>
                  <a:spLocks noChangeAspect="1"/>
                </p:cNvSpPr>
                <p:nvPr/>
              </p:nvSpPr>
              <p:spPr>
                <a:xfrm>
                  <a:off x="5897126"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2" name="Oval 9">
                  <a:extLst>
                    <a:ext uri="{FF2B5EF4-FFF2-40B4-BE49-F238E27FC236}">
                      <a16:creationId xmlns:a16="http://schemas.microsoft.com/office/drawing/2014/main" id="{F70023B7-07A0-C0D2-52A9-B4FD51E5A25B}"/>
                    </a:ext>
                  </a:extLst>
                </p:cNvPr>
                <p:cNvSpPr>
                  <a:spLocks noChangeAspect="1"/>
                </p:cNvSpPr>
                <p:nvPr/>
              </p:nvSpPr>
              <p:spPr>
                <a:xfrm>
                  <a:off x="6354525"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grpSp>
      <p:sp>
        <p:nvSpPr>
          <p:cNvPr id="102" name="Rectangle : coins arrondis 101">
            <a:extLst>
              <a:ext uri="{FF2B5EF4-FFF2-40B4-BE49-F238E27FC236}">
                <a16:creationId xmlns:a16="http://schemas.microsoft.com/office/drawing/2014/main" id="{15D03DE8-BC5C-72F3-254E-E4315F39775F}"/>
              </a:ext>
            </a:extLst>
          </p:cNvPr>
          <p:cNvSpPr>
            <a:spLocks noChangeAspect="1"/>
          </p:cNvSpPr>
          <p:nvPr userDrawn="1"/>
        </p:nvSpPr>
        <p:spPr>
          <a:xfrm>
            <a:off x="3047937" y="5185641"/>
            <a:ext cx="1476000" cy="1476000"/>
          </a:xfrm>
          <a:prstGeom prst="roundRect">
            <a:avLst/>
          </a:prstGeom>
          <a:solidFill>
            <a:schemeClr val="tx1">
              <a:lumMod val="90000"/>
              <a:lumOff val="10000"/>
            </a:schemeClr>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fr-FR" sz="1000">
              <a:solidFill>
                <a:schemeClr val="bg1"/>
              </a:solidFill>
            </a:endParaRPr>
          </a:p>
        </p:txBody>
      </p:sp>
      <p:sp>
        <p:nvSpPr>
          <p:cNvPr id="103" name="Picture Placeholder 12">
            <a:extLst>
              <a:ext uri="{FF2B5EF4-FFF2-40B4-BE49-F238E27FC236}">
                <a16:creationId xmlns:a16="http://schemas.microsoft.com/office/drawing/2014/main" id="{B8AB8877-1E99-3BD4-42E7-2E7C4AAC4D75}"/>
              </a:ext>
            </a:extLst>
          </p:cNvPr>
          <p:cNvSpPr>
            <a:spLocks noGrp="1" noChangeAspect="1"/>
          </p:cNvSpPr>
          <p:nvPr>
            <p:ph type="pic" sz="quarter" idx="17" hasCustomPrompt="1"/>
          </p:nvPr>
        </p:nvSpPr>
        <p:spPr>
          <a:xfrm>
            <a:off x="1839050" y="4000590"/>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04" name="Espace réservé du texte 38">
            <a:extLst>
              <a:ext uri="{FF2B5EF4-FFF2-40B4-BE49-F238E27FC236}">
                <a16:creationId xmlns:a16="http://schemas.microsoft.com/office/drawing/2014/main" id="{41989B4B-6984-65E5-0F3A-D1778866B78D}"/>
              </a:ext>
            </a:extLst>
          </p:cNvPr>
          <p:cNvSpPr>
            <a:spLocks noGrp="1"/>
          </p:cNvSpPr>
          <p:nvPr>
            <p:ph type="body" sz="quarter" idx="18"/>
          </p:nvPr>
        </p:nvSpPr>
        <p:spPr>
          <a:xfrm>
            <a:off x="461099" y="8920421"/>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05" name="Espace réservé du texte 38">
            <a:extLst>
              <a:ext uri="{FF2B5EF4-FFF2-40B4-BE49-F238E27FC236}">
                <a16:creationId xmlns:a16="http://schemas.microsoft.com/office/drawing/2014/main" id="{9E5F8479-B824-6F45-4F9E-E19EA8BF1D33}"/>
              </a:ext>
            </a:extLst>
          </p:cNvPr>
          <p:cNvSpPr>
            <a:spLocks noGrp="1"/>
          </p:cNvSpPr>
          <p:nvPr>
            <p:ph type="body" sz="quarter" idx="19" hasCustomPrompt="1"/>
          </p:nvPr>
        </p:nvSpPr>
        <p:spPr>
          <a:xfrm>
            <a:off x="461099" y="8398138"/>
            <a:ext cx="2763088" cy="427037"/>
          </a:xfrm>
        </p:spPr>
        <p:txBody>
          <a:bodyPr anchor="b"/>
          <a:lstStyle>
            <a:lvl1pPr marL="0" indent="0" algn="ctr">
              <a:buNone/>
              <a:defRPr sz="1400" b="1">
                <a:solidFill>
                  <a:schemeClr val="accent5"/>
                </a:solidFill>
              </a:defRPr>
            </a:lvl1pPr>
            <a:lvl2pPr>
              <a:defRPr sz="1200"/>
            </a:lvl2pPr>
            <a:lvl3pPr>
              <a:defRPr sz="1200"/>
            </a:lvl3pPr>
            <a:lvl4pPr>
              <a:defRPr sz="1200"/>
            </a:lvl4pPr>
            <a:lvl5pPr>
              <a:defRPr sz="1200"/>
            </a:lvl5pPr>
          </a:lstStyle>
          <a:p>
            <a:pPr lvl="0"/>
            <a:r>
              <a:rPr lang="fr-FR"/>
              <a:t>Titre</a:t>
            </a:r>
          </a:p>
        </p:txBody>
      </p:sp>
      <p:sp>
        <p:nvSpPr>
          <p:cNvPr id="106" name="Espace réservé du texte 38">
            <a:extLst>
              <a:ext uri="{FF2B5EF4-FFF2-40B4-BE49-F238E27FC236}">
                <a16:creationId xmlns:a16="http://schemas.microsoft.com/office/drawing/2014/main" id="{CAF0D0FC-BAF4-6391-B840-2555E82D9C5C}"/>
              </a:ext>
            </a:extLst>
          </p:cNvPr>
          <p:cNvSpPr>
            <a:spLocks noGrp="1"/>
          </p:cNvSpPr>
          <p:nvPr>
            <p:ph type="body" sz="quarter" idx="20"/>
          </p:nvPr>
        </p:nvSpPr>
        <p:spPr>
          <a:xfrm>
            <a:off x="4349761" y="2564789"/>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07" name="Espace réservé du texte 38">
            <a:extLst>
              <a:ext uri="{FF2B5EF4-FFF2-40B4-BE49-F238E27FC236}">
                <a16:creationId xmlns:a16="http://schemas.microsoft.com/office/drawing/2014/main" id="{9D4E9576-0DAC-38FA-5DEF-506F96E1C7DD}"/>
              </a:ext>
            </a:extLst>
          </p:cNvPr>
          <p:cNvSpPr>
            <a:spLocks noGrp="1"/>
          </p:cNvSpPr>
          <p:nvPr>
            <p:ph type="body" sz="quarter" idx="21" hasCustomPrompt="1"/>
          </p:nvPr>
        </p:nvSpPr>
        <p:spPr>
          <a:xfrm>
            <a:off x="4349761" y="2042506"/>
            <a:ext cx="2763088" cy="427037"/>
          </a:xfrm>
        </p:spPr>
        <p:txBody>
          <a:bodyPr anchor="b"/>
          <a:lstStyle>
            <a:lvl1pPr marL="0" indent="0" algn="ctr">
              <a:buNone/>
              <a:defRPr sz="1400" b="1">
                <a:solidFill>
                  <a:schemeClr val="accent2"/>
                </a:solidFill>
              </a:defRPr>
            </a:lvl1pPr>
            <a:lvl2pPr>
              <a:defRPr sz="1200"/>
            </a:lvl2pPr>
            <a:lvl3pPr>
              <a:defRPr sz="1200"/>
            </a:lvl3pPr>
            <a:lvl4pPr>
              <a:defRPr sz="1200"/>
            </a:lvl4pPr>
            <a:lvl5pPr>
              <a:defRPr sz="1200"/>
            </a:lvl5pPr>
          </a:lstStyle>
          <a:p>
            <a:pPr lvl="0"/>
            <a:r>
              <a:rPr lang="fr-FR"/>
              <a:t>Titre</a:t>
            </a:r>
          </a:p>
        </p:txBody>
      </p:sp>
      <p:sp>
        <p:nvSpPr>
          <p:cNvPr id="108" name="Espace réservé du texte 38">
            <a:extLst>
              <a:ext uri="{FF2B5EF4-FFF2-40B4-BE49-F238E27FC236}">
                <a16:creationId xmlns:a16="http://schemas.microsoft.com/office/drawing/2014/main" id="{D66174BB-AFF3-BF79-9F26-1BD02E44F7E9}"/>
              </a:ext>
            </a:extLst>
          </p:cNvPr>
          <p:cNvSpPr>
            <a:spLocks noGrp="1"/>
          </p:cNvSpPr>
          <p:nvPr>
            <p:ph type="body" sz="quarter" idx="22"/>
          </p:nvPr>
        </p:nvSpPr>
        <p:spPr>
          <a:xfrm>
            <a:off x="4344381" y="8920421"/>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09" name="Espace réservé du texte 38">
            <a:extLst>
              <a:ext uri="{FF2B5EF4-FFF2-40B4-BE49-F238E27FC236}">
                <a16:creationId xmlns:a16="http://schemas.microsoft.com/office/drawing/2014/main" id="{3254D15F-2B9A-8A69-EF70-BEAF97FBC24F}"/>
              </a:ext>
            </a:extLst>
          </p:cNvPr>
          <p:cNvSpPr>
            <a:spLocks noGrp="1"/>
          </p:cNvSpPr>
          <p:nvPr>
            <p:ph type="body" sz="quarter" idx="23" hasCustomPrompt="1"/>
          </p:nvPr>
        </p:nvSpPr>
        <p:spPr>
          <a:xfrm>
            <a:off x="4344381" y="8398138"/>
            <a:ext cx="2763088" cy="427037"/>
          </a:xfrm>
        </p:spPr>
        <p:txBody>
          <a:bodyPr anchor="b"/>
          <a:lstStyle>
            <a:lvl1pPr marL="0" indent="0" algn="ctr">
              <a:buNone/>
              <a:defRPr sz="1400" b="1">
                <a:solidFill>
                  <a:schemeClr val="accent3"/>
                </a:solidFill>
              </a:defRPr>
            </a:lvl1pPr>
            <a:lvl2pPr>
              <a:defRPr sz="1200"/>
            </a:lvl2pPr>
            <a:lvl3pPr>
              <a:defRPr sz="1200"/>
            </a:lvl3pPr>
            <a:lvl4pPr>
              <a:defRPr sz="1200"/>
            </a:lvl4pPr>
            <a:lvl5pPr>
              <a:defRPr sz="1200"/>
            </a:lvl5pPr>
          </a:lstStyle>
          <a:p>
            <a:pPr lvl="0"/>
            <a:r>
              <a:rPr lang="fr-FR"/>
              <a:t>Titre</a:t>
            </a:r>
          </a:p>
        </p:txBody>
      </p:sp>
      <p:sp>
        <p:nvSpPr>
          <p:cNvPr id="110" name="Picture Placeholder 12">
            <a:extLst>
              <a:ext uri="{FF2B5EF4-FFF2-40B4-BE49-F238E27FC236}">
                <a16:creationId xmlns:a16="http://schemas.microsoft.com/office/drawing/2014/main" id="{2C92A2E9-C4DC-9DA8-AD4A-2D7836B3A1D3}"/>
              </a:ext>
            </a:extLst>
          </p:cNvPr>
          <p:cNvSpPr>
            <a:spLocks noGrp="1" noChangeAspect="1"/>
          </p:cNvSpPr>
          <p:nvPr>
            <p:ph type="pic" sz="quarter" idx="24" hasCustomPrompt="1"/>
          </p:nvPr>
        </p:nvSpPr>
        <p:spPr>
          <a:xfrm>
            <a:off x="5076665" y="4000590"/>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11" name="Picture Placeholder 12">
            <a:extLst>
              <a:ext uri="{FF2B5EF4-FFF2-40B4-BE49-F238E27FC236}">
                <a16:creationId xmlns:a16="http://schemas.microsoft.com/office/drawing/2014/main" id="{F7693BE2-3F6C-8001-8C27-5CED069EE135}"/>
              </a:ext>
            </a:extLst>
          </p:cNvPr>
          <p:cNvSpPr>
            <a:spLocks noGrp="1" noChangeAspect="1"/>
          </p:cNvSpPr>
          <p:nvPr>
            <p:ph type="pic" sz="quarter" idx="25" hasCustomPrompt="1"/>
          </p:nvPr>
        </p:nvSpPr>
        <p:spPr>
          <a:xfrm>
            <a:off x="1839050" y="7273254"/>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12" name="Picture Placeholder 12">
            <a:extLst>
              <a:ext uri="{FF2B5EF4-FFF2-40B4-BE49-F238E27FC236}">
                <a16:creationId xmlns:a16="http://schemas.microsoft.com/office/drawing/2014/main" id="{F35A2719-B7F7-BB08-0912-3F7FA2406C85}"/>
              </a:ext>
            </a:extLst>
          </p:cNvPr>
          <p:cNvSpPr>
            <a:spLocks noGrp="1" noChangeAspect="1"/>
          </p:cNvSpPr>
          <p:nvPr>
            <p:ph type="pic" sz="quarter" idx="26" hasCustomPrompt="1"/>
          </p:nvPr>
        </p:nvSpPr>
        <p:spPr>
          <a:xfrm>
            <a:off x="5076665" y="7273254"/>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13" name="Espace réservé du texte 38">
            <a:extLst>
              <a:ext uri="{FF2B5EF4-FFF2-40B4-BE49-F238E27FC236}">
                <a16:creationId xmlns:a16="http://schemas.microsoft.com/office/drawing/2014/main" id="{D7EF82AF-470E-8D3C-97D4-FFF75C2625BA}"/>
              </a:ext>
            </a:extLst>
          </p:cNvPr>
          <p:cNvSpPr>
            <a:spLocks noGrp="1"/>
          </p:cNvSpPr>
          <p:nvPr>
            <p:ph type="body" sz="quarter" idx="27" hasCustomPrompt="1"/>
          </p:nvPr>
        </p:nvSpPr>
        <p:spPr>
          <a:xfrm>
            <a:off x="3123492" y="5275602"/>
            <a:ext cx="1324887" cy="1307057"/>
          </a:xfrm>
        </p:spPr>
        <p:txBody>
          <a:bodyPr anchor="ctr"/>
          <a:lstStyle>
            <a:lvl1pPr marL="0" indent="0" algn="ctr">
              <a:buNone/>
              <a:defRPr sz="1400" b="1" cap="all" baseline="0">
                <a:solidFill>
                  <a:schemeClr val="bg1"/>
                </a:solidFill>
              </a:defRPr>
            </a:lvl1pPr>
            <a:lvl2pPr>
              <a:defRPr sz="1200"/>
            </a:lvl2pPr>
            <a:lvl3pPr>
              <a:defRPr sz="1200"/>
            </a:lvl3pPr>
            <a:lvl4pPr>
              <a:defRPr sz="1200"/>
            </a:lvl4pPr>
            <a:lvl5pPr>
              <a:defRPr sz="1200"/>
            </a:lvl5pPr>
          </a:lstStyle>
          <a:p>
            <a:pPr lvl="0"/>
            <a:r>
              <a:rPr lang="fr-FR"/>
              <a:t>Texte</a:t>
            </a:r>
          </a:p>
        </p:txBody>
      </p:sp>
    </p:spTree>
    <p:extLst>
      <p:ext uri="{BB962C8B-B14F-4D97-AF65-F5344CB8AC3E}">
        <p14:creationId xmlns:p14="http://schemas.microsoft.com/office/powerpoint/2010/main" val="272985502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V Blue">
    <p:bg>
      <p:bgPr>
        <a:solidFill>
          <a:schemeClr val="bg1"/>
        </a:solidFill>
        <a:effectLst/>
      </p:bgPr>
    </p:bg>
    <p:spTree>
      <p:nvGrpSpPr>
        <p:cNvPr id="1" name=""/>
        <p:cNvGrpSpPr/>
        <p:nvPr/>
      </p:nvGrpSpPr>
      <p:grpSpPr>
        <a:xfrm>
          <a:off x="0" y="0"/>
          <a:ext cx="0" cy="0"/>
          <a:chOff x="0" y="0"/>
          <a:chExt cx="0" cy="0"/>
        </a:xfrm>
      </p:grpSpPr>
      <p:pic>
        <p:nvPicPr>
          <p:cNvPr id="61" name="Graphic 9">
            <a:extLst>
              <a:ext uri="{FF2B5EF4-FFF2-40B4-BE49-F238E27FC236}">
                <a16:creationId xmlns:a16="http://schemas.microsoft.com/office/drawing/2014/main" id="{E24F5D02-5CC1-85A9-1221-B3A9983B4864}"/>
              </a:ext>
            </a:extLst>
          </p:cNvPr>
          <p:cNvPicPr>
            <a:picLocks noChangeAspect="1"/>
          </p:cNvPicPr>
          <p:nvPr userDrawn="1"/>
        </p:nvPicPr>
        <p:blipFill>
          <a:blip r:embed="rId2">
            <a:alphaModFix amt="57000"/>
            <a:extLst>
              <a:ext uri="{96DAC541-7B7A-43D3-8B79-37D633B846F1}">
                <asvg:svgBlip xmlns:asvg="http://schemas.microsoft.com/office/drawing/2016/SVG/main" r:embed="rId3"/>
              </a:ext>
            </a:extLst>
          </a:blip>
          <a:stretch>
            <a:fillRect/>
          </a:stretch>
        </p:blipFill>
        <p:spPr>
          <a:xfrm>
            <a:off x="4675509" y="6661954"/>
            <a:ext cx="3169398" cy="3169398"/>
          </a:xfrm>
          <a:prstGeom prst="rect">
            <a:avLst/>
          </a:prstGeom>
        </p:spPr>
      </p:pic>
      <p:sp>
        <p:nvSpPr>
          <p:cNvPr id="5" name="Title Placeholder 1">
            <a:extLst>
              <a:ext uri="{FF2B5EF4-FFF2-40B4-BE49-F238E27FC236}">
                <a16:creationId xmlns:a16="http://schemas.microsoft.com/office/drawing/2014/main" id="{226055D6-2CBE-227A-AA0F-41A034C4EE67}"/>
              </a:ext>
            </a:extLst>
          </p:cNvPr>
          <p:cNvSpPr>
            <a:spLocks noGrp="1"/>
          </p:cNvSpPr>
          <p:nvPr>
            <p:ph type="title" hasCustomPrompt="1"/>
          </p:nvPr>
        </p:nvSpPr>
        <p:spPr>
          <a:xfrm>
            <a:off x="2798530" y="934283"/>
            <a:ext cx="4341598" cy="485775"/>
          </a:xfrm>
          <a:prstGeom prst="rect">
            <a:avLst/>
          </a:prstGeom>
        </p:spPr>
        <p:txBody>
          <a:bodyPr vert="horz" lIns="0" tIns="0" rIns="0" bIns="0" rtlCol="0" anchor="t" anchorCtr="0">
            <a:noAutofit/>
          </a:bodyPr>
          <a:lstStyle>
            <a:lvl1pPr algn="l">
              <a:defRPr/>
            </a:lvl1pPr>
          </a:lstStyle>
          <a:p>
            <a:r>
              <a:rPr lang="fr-FR" noProof="0"/>
              <a:t>Prénom NOM</a:t>
            </a:r>
          </a:p>
        </p:txBody>
      </p:sp>
      <p:grpSp>
        <p:nvGrpSpPr>
          <p:cNvPr id="6" name="Groupe 5">
            <a:extLst>
              <a:ext uri="{FF2B5EF4-FFF2-40B4-BE49-F238E27FC236}">
                <a16:creationId xmlns:a16="http://schemas.microsoft.com/office/drawing/2014/main" id="{900C5453-835E-EDA4-5114-C808C00CC253}"/>
              </a:ext>
            </a:extLst>
          </p:cNvPr>
          <p:cNvGrpSpPr/>
          <p:nvPr userDrawn="1"/>
        </p:nvGrpSpPr>
        <p:grpSpPr>
          <a:xfrm flipV="1">
            <a:off x="700317" y="341328"/>
            <a:ext cx="6859358" cy="10350485"/>
            <a:chOff x="8391532" y="-6401978"/>
            <a:chExt cx="5469337" cy="8253003"/>
          </a:xfrm>
        </p:grpSpPr>
        <p:sp>
          <p:nvSpPr>
            <p:cNvPr id="7" name="Larme 6">
              <a:extLst>
                <a:ext uri="{FF2B5EF4-FFF2-40B4-BE49-F238E27FC236}">
                  <a16:creationId xmlns:a16="http://schemas.microsoft.com/office/drawing/2014/main" id="{8B2E361C-9415-40CD-12A1-E04FAA729541}"/>
                </a:ext>
              </a:extLst>
            </p:cNvPr>
            <p:cNvSpPr/>
            <p:nvPr/>
          </p:nvSpPr>
          <p:spPr>
            <a:xfrm>
              <a:off x="8391532" y="516254"/>
              <a:ext cx="1335906" cy="1334771"/>
            </a:xfrm>
            <a:prstGeom prst="teardrop">
              <a:avLst/>
            </a:prstGeom>
            <a:noFill/>
            <a:ln w="165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eur droit 7">
              <a:extLst>
                <a:ext uri="{FF2B5EF4-FFF2-40B4-BE49-F238E27FC236}">
                  <a16:creationId xmlns:a16="http://schemas.microsoft.com/office/drawing/2014/main" id="{0DE680CA-08A7-B749-A6FA-EDF25F63731B}"/>
                </a:ext>
              </a:extLst>
            </p:cNvPr>
            <p:cNvCxnSpPr>
              <a:cxnSpLocks/>
              <a:stCxn id="7" idx="7"/>
            </p:cNvCxnSpPr>
            <p:nvPr/>
          </p:nvCxnSpPr>
          <p:spPr>
            <a:xfrm flipV="1">
              <a:off x="9727438" y="-6401978"/>
              <a:ext cx="0" cy="6918232"/>
            </a:xfrm>
            <a:prstGeom prst="line">
              <a:avLst/>
            </a:prstGeom>
            <a:ln w="165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369DCD44-CAC1-4D21-596F-7D6FA89B9125}"/>
                </a:ext>
              </a:extLst>
            </p:cNvPr>
            <p:cNvCxnSpPr>
              <a:cxnSpLocks/>
              <a:stCxn id="7" idx="7"/>
            </p:cNvCxnSpPr>
            <p:nvPr/>
          </p:nvCxnSpPr>
          <p:spPr>
            <a:xfrm flipV="1">
              <a:off x="9727438" y="516254"/>
              <a:ext cx="4133431" cy="0"/>
            </a:xfrm>
            <a:prstGeom prst="line">
              <a:avLst/>
            </a:prstGeom>
            <a:ln w="165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A45C6C7-8965-2871-8AF5-2746BCF7D230}"/>
                </a:ext>
              </a:extLst>
            </p:cNvPr>
            <p:cNvSpPr/>
            <p:nvPr/>
          </p:nvSpPr>
          <p:spPr>
            <a:xfrm rot="16200000">
              <a:off x="9596408" y="249943"/>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7D0989-66CD-0B9B-461F-422E74F95FD3}"/>
                </a:ext>
              </a:extLst>
            </p:cNvPr>
            <p:cNvSpPr/>
            <p:nvPr/>
          </p:nvSpPr>
          <p:spPr>
            <a:xfrm rot="5400000">
              <a:off x="9596409" y="643745"/>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Espace réservé pour une image  95">
            <a:extLst>
              <a:ext uri="{FF2B5EF4-FFF2-40B4-BE49-F238E27FC236}">
                <a16:creationId xmlns:a16="http://schemas.microsoft.com/office/drawing/2014/main" id="{F6E6AAFD-9D97-D9D7-98E8-08A4047B6A96}"/>
              </a:ext>
            </a:extLst>
          </p:cNvPr>
          <p:cNvSpPr>
            <a:spLocks noGrp="1" noChangeAspect="1"/>
          </p:cNvSpPr>
          <p:nvPr>
            <p:ph type="pic" sz="quarter" idx="18" hasCustomPrompt="1"/>
          </p:nvPr>
        </p:nvSpPr>
        <p:spPr>
          <a:xfrm flipH="1">
            <a:off x="778044" y="417187"/>
            <a:ext cx="1519969" cy="1519969"/>
          </a:xfrm>
          <a:custGeom>
            <a:avLst/>
            <a:gdLst>
              <a:gd name="connsiteX0" fmla="*/ 837000 w 1674000"/>
              <a:gd name="connsiteY0" fmla="*/ 0 h 1674000"/>
              <a:gd name="connsiteX1" fmla="*/ 1674000 w 1674000"/>
              <a:gd name="connsiteY1" fmla="*/ 837000 h 1674000"/>
              <a:gd name="connsiteX2" fmla="*/ 837000 w 1674000"/>
              <a:gd name="connsiteY2" fmla="*/ 1674000 h 1674000"/>
              <a:gd name="connsiteX3" fmla="*/ 0 w 1674000"/>
              <a:gd name="connsiteY3" fmla="*/ 1674000 h 1674000"/>
              <a:gd name="connsiteX4" fmla="*/ 0 w 1674000"/>
              <a:gd name="connsiteY4" fmla="*/ 837000 h 1674000"/>
              <a:gd name="connsiteX5" fmla="*/ 837000 w 1674000"/>
              <a:gd name="connsiteY5" fmla="*/ 0 h 16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000" h="1674000">
                <a:moveTo>
                  <a:pt x="837000" y="0"/>
                </a:moveTo>
                <a:cubicBezTo>
                  <a:pt x="1299262" y="0"/>
                  <a:pt x="1674000" y="374738"/>
                  <a:pt x="1674000" y="837000"/>
                </a:cubicBezTo>
                <a:cubicBezTo>
                  <a:pt x="1674000" y="1299262"/>
                  <a:pt x="1299262" y="1674000"/>
                  <a:pt x="837000" y="1674000"/>
                </a:cubicBezTo>
                <a:lnTo>
                  <a:pt x="0" y="1674000"/>
                </a:lnTo>
                <a:lnTo>
                  <a:pt x="0" y="837000"/>
                </a:lnTo>
                <a:cubicBezTo>
                  <a:pt x="0" y="374738"/>
                  <a:pt x="374738" y="0"/>
                  <a:pt x="837000" y="0"/>
                </a:cubicBezTo>
                <a:close/>
              </a:path>
            </a:pathLst>
          </a:custGeom>
          <a:solidFill>
            <a:schemeClr val="bg1">
              <a:lumMod val="95000"/>
            </a:schemeClr>
          </a:solidFill>
        </p:spPr>
        <p:txBody>
          <a:bodyPr wrap="square">
            <a:noAutofit/>
          </a:bodyPr>
          <a:lstStyle>
            <a:lvl1pPr marL="0" indent="0" algn="ctr">
              <a:buNone/>
              <a:defRPr sz="1200">
                <a:solidFill>
                  <a:schemeClr val="tx1"/>
                </a:solidFill>
              </a:defRPr>
            </a:lvl1pPr>
          </a:lstStyle>
          <a:p>
            <a:r>
              <a:rPr lang="fr-FR" noProof="0"/>
              <a:t>Photo</a:t>
            </a:r>
          </a:p>
        </p:txBody>
      </p:sp>
      <p:sp>
        <p:nvSpPr>
          <p:cNvPr id="18" name="Espace réservé du texte 38">
            <a:extLst>
              <a:ext uri="{FF2B5EF4-FFF2-40B4-BE49-F238E27FC236}">
                <a16:creationId xmlns:a16="http://schemas.microsoft.com/office/drawing/2014/main" id="{11C1C23A-6C04-116F-4AF0-1B976FEF91AD}"/>
              </a:ext>
            </a:extLst>
          </p:cNvPr>
          <p:cNvSpPr>
            <a:spLocks noGrp="1"/>
          </p:cNvSpPr>
          <p:nvPr>
            <p:ph type="body" sz="quarter" idx="20" hasCustomPrompt="1"/>
          </p:nvPr>
        </p:nvSpPr>
        <p:spPr>
          <a:xfrm>
            <a:off x="2795003" y="1446705"/>
            <a:ext cx="4341598" cy="468506"/>
          </a:xfrm>
        </p:spPr>
        <p:txBody>
          <a:bodyPr/>
          <a:lstStyle>
            <a:lvl1pPr marL="0" indent="0" algn="l">
              <a:buNone/>
              <a:defRPr sz="1600" cap="all" baseline="0">
                <a:solidFill>
                  <a:schemeClr val="tx2">
                    <a:lumMod val="75000"/>
                  </a:schemeClr>
                </a:solidFill>
              </a:defRPr>
            </a:lvl1pPr>
            <a:lvl2pPr>
              <a:defRPr sz="1200"/>
            </a:lvl2pPr>
            <a:lvl3pPr>
              <a:defRPr sz="1200"/>
            </a:lvl3pPr>
            <a:lvl4pPr>
              <a:defRPr sz="1200"/>
            </a:lvl4pPr>
            <a:lvl5pPr>
              <a:defRPr sz="1200"/>
            </a:lvl5pPr>
          </a:lstStyle>
          <a:p>
            <a:pPr lvl="0"/>
            <a:r>
              <a:rPr lang="fr-FR"/>
              <a:t>Fonction</a:t>
            </a:r>
          </a:p>
        </p:txBody>
      </p:sp>
      <p:sp>
        <p:nvSpPr>
          <p:cNvPr id="19" name="Rectangle 18">
            <a:extLst>
              <a:ext uri="{FF2B5EF4-FFF2-40B4-BE49-F238E27FC236}">
                <a16:creationId xmlns:a16="http://schemas.microsoft.com/office/drawing/2014/main" id="{1A570E9F-2A7E-8086-82BE-70BA3DAFDD6B}"/>
              </a:ext>
            </a:extLst>
          </p:cNvPr>
          <p:cNvSpPr/>
          <p:nvPr userDrawn="1"/>
        </p:nvSpPr>
        <p:spPr>
          <a:xfrm>
            <a:off x="2799793" y="2116049"/>
            <a:ext cx="4150933"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1"/>
                </a:solidFill>
              </a:rPr>
              <a:t>Expérience</a:t>
            </a:r>
          </a:p>
        </p:txBody>
      </p:sp>
      <p:sp>
        <p:nvSpPr>
          <p:cNvPr id="20" name="Espace réservé du texte 99">
            <a:extLst>
              <a:ext uri="{FF2B5EF4-FFF2-40B4-BE49-F238E27FC236}">
                <a16:creationId xmlns:a16="http://schemas.microsoft.com/office/drawing/2014/main" id="{767407DC-D8D9-D69A-B6A2-ECB029F6765F}"/>
              </a:ext>
            </a:extLst>
          </p:cNvPr>
          <p:cNvSpPr>
            <a:spLocks noGrp="1"/>
          </p:cNvSpPr>
          <p:nvPr>
            <p:ph type="body" sz="quarter" idx="21"/>
          </p:nvPr>
        </p:nvSpPr>
        <p:spPr>
          <a:xfrm>
            <a:off x="2795001" y="2587795"/>
            <a:ext cx="4341600" cy="1800000"/>
          </a:xfrm>
        </p:spPr>
        <p:txBody>
          <a:bodyPr/>
          <a:lstStyle>
            <a:lvl1pPr>
              <a:spcAft>
                <a:spcPts val="0"/>
              </a:spcAft>
              <a:buClr>
                <a:schemeClr val="accent1"/>
              </a:buClr>
              <a:defRPr sz="1200" spc="-30" baseline="0"/>
            </a:lvl1pPr>
            <a:lvl2pPr>
              <a:spcAft>
                <a:spcPts val="0"/>
              </a:spcAft>
              <a:buClr>
                <a:schemeClr val="accent1"/>
              </a:buClr>
              <a:defRPr sz="1200" spc="-30" baseline="0"/>
            </a:lvl2pPr>
            <a:lvl3pPr>
              <a:spcAft>
                <a:spcPts val="0"/>
              </a:spcAft>
              <a:buClr>
                <a:schemeClr val="accent1"/>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1" name="Rectangle 20">
            <a:extLst>
              <a:ext uri="{FF2B5EF4-FFF2-40B4-BE49-F238E27FC236}">
                <a16:creationId xmlns:a16="http://schemas.microsoft.com/office/drawing/2014/main" id="{9407BA0F-E637-C1C3-F8DF-DF62BD814E00}"/>
              </a:ext>
            </a:extLst>
          </p:cNvPr>
          <p:cNvSpPr/>
          <p:nvPr userDrawn="1"/>
        </p:nvSpPr>
        <p:spPr>
          <a:xfrm>
            <a:off x="2782889" y="8409962"/>
            <a:ext cx="4176705"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3"/>
                </a:solidFill>
              </a:rPr>
              <a:t>Formation</a:t>
            </a:r>
          </a:p>
        </p:txBody>
      </p:sp>
      <p:sp>
        <p:nvSpPr>
          <p:cNvPr id="22" name="Espace réservé du texte 99">
            <a:extLst>
              <a:ext uri="{FF2B5EF4-FFF2-40B4-BE49-F238E27FC236}">
                <a16:creationId xmlns:a16="http://schemas.microsoft.com/office/drawing/2014/main" id="{51E7DDB5-A5A4-8806-5CF7-4B586AAD1360}"/>
              </a:ext>
            </a:extLst>
          </p:cNvPr>
          <p:cNvSpPr>
            <a:spLocks noGrp="1"/>
          </p:cNvSpPr>
          <p:nvPr>
            <p:ph type="body" sz="quarter" idx="22"/>
          </p:nvPr>
        </p:nvSpPr>
        <p:spPr>
          <a:xfrm>
            <a:off x="2782889" y="8881710"/>
            <a:ext cx="4354223" cy="958332"/>
          </a:xfrm>
        </p:spPr>
        <p:txBody>
          <a:bodyPr/>
          <a:lstStyle>
            <a:lvl1pPr>
              <a:spcAft>
                <a:spcPts val="0"/>
              </a:spcAft>
              <a:buClr>
                <a:schemeClr val="accent3"/>
              </a:buClr>
              <a:defRPr sz="1200" spc="-30" baseline="0"/>
            </a:lvl1pPr>
            <a:lvl2pPr>
              <a:spcAft>
                <a:spcPts val="0"/>
              </a:spcAft>
              <a:buClr>
                <a:schemeClr val="accent3"/>
              </a:buClr>
              <a:defRPr sz="1200" spc="-30" baseline="0"/>
            </a:lvl2pPr>
            <a:lvl3pPr>
              <a:spcAft>
                <a:spcPts val="0"/>
              </a:spcAft>
              <a:buClr>
                <a:schemeClr val="accent3"/>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3" name="Rectangle 22">
            <a:extLst>
              <a:ext uri="{FF2B5EF4-FFF2-40B4-BE49-F238E27FC236}">
                <a16:creationId xmlns:a16="http://schemas.microsoft.com/office/drawing/2014/main" id="{02DB0198-C6D0-998F-B1D6-23B50C902638}"/>
              </a:ext>
            </a:extLst>
          </p:cNvPr>
          <p:cNvSpPr/>
          <p:nvPr userDrawn="1"/>
        </p:nvSpPr>
        <p:spPr>
          <a:xfrm>
            <a:off x="2784687" y="6930086"/>
            <a:ext cx="4101673"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2"/>
                </a:solidFill>
              </a:rPr>
              <a:t>Quelques missions conduites</a:t>
            </a:r>
          </a:p>
        </p:txBody>
      </p:sp>
      <p:sp>
        <p:nvSpPr>
          <p:cNvPr id="24" name="Espace réservé du texte 99">
            <a:extLst>
              <a:ext uri="{FF2B5EF4-FFF2-40B4-BE49-F238E27FC236}">
                <a16:creationId xmlns:a16="http://schemas.microsoft.com/office/drawing/2014/main" id="{86585148-0DBD-4FB9-4215-493404EEE710}"/>
              </a:ext>
            </a:extLst>
          </p:cNvPr>
          <p:cNvSpPr>
            <a:spLocks noGrp="1"/>
          </p:cNvSpPr>
          <p:nvPr>
            <p:ph type="body" sz="quarter" idx="23"/>
          </p:nvPr>
        </p:nvSpPr>
        <p:spPr>
          <a:xfrm>
            <a:off x="2782888" y="7401834"/>
            <a:ext cx="4344979" cy="958332"/>
          </a:xfrm>
        </p:spPr>
        <p:txBody>
          <a:bodyPr/>
          <a:lstStyle>
            <a:lvl1pPr>
              <a:spcAft>
                <a:spcPts val="0"/>
              </a:spcAft>
              <a:buClr>
                <a:schemeClr val="accent2"/>
              </a:buClr>
              <a:defRPr sz="1200" spc="-30" baseline="0"/>
            </a:lvl1pPr>
            <a:lvl2pPr>
              <a:spcAft>
                <a:spcPts val="0"/>
              </a:spcAft>
              <a:buClr>
                <a:schemeClr val="accent2"/>
              </a:buClr>
              <a:defRPr sz="1200" spc="-30" baseline="0"/>
            </a:lvl2pPr>
            <a:lvl3pPr>
              <a:spcAft>
                <a:spcPts val="0"/>
              </a:spcAft>
              <a:buClr>
                <a:schemeClr val="accent2"/>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5" name="Rectangle 24">
            <a:extLst>
              <a:ext uri="{FF2B5EF4-FFF2-40B4-BE49-F238E27FC236}">
                <a16:creationId xmlns:a16="http://schemas.microsoft.com/office/drawing/2014/main" id="{9F8B99F7-7021-36D1-C3E0-267F4BB2D857}"/>
              </a:ext>
            </a:extLst>
          </p:cNvPr>
          <p:cNvSpPr/>
          <p:nvPr userDrawn="1"/>
        </p:nvSpPr>
        <p:spPr>
          <a:xfrm>
            <a:off x="2795003" y="4494647"/>
            <a:ext cx="4163802"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5"/>
                </a:solidFill>
              </a:rPr>
              <a:t>Compétences</a:t>
            </a:r>
          </a:p>
        </p:txBody>
      </p:sp>
      <p:sp>
        <p:nvSpPr>
          <p:cNvPr id="26" name="Espace réservé du texte 99">
            <a:extLst>
              <a:ext uri="{FF2B5EF4-FFF2-40B4-BE49-F238E27FC236}">
                <a16:creationId xmlns:a16="http://schemas.microsoft.com/office/drawing/2014/main" id="{8F9ED769-E859-55F5-7306-94889EC2EFD8}"/>
              </a:ext>
            </a:extLst>
          </p:cNvPr>
          <p:cNvSpPr>
            <a:spLocks noGrp="1"/>
          </p:cNvSpPr>
          <p:nvPr>
            <p:ph type="body" sz="quarter" idx="24"/>
          </p:nvPr>
        </p:nvSpPr>
        <p:spPr>
          <a:xfrm>
            <a:off x="2804129" y="4966392"/>
            <a:ext cx="4354229" cy="1913897"/>
          </a:xfrm>
        </p:spPr>
        <p:txBody>
          <a:bodyPr/>
          <a:lstStyle>
            <a:lvl1pPr>
              <a:spcAft>
                <a:spcPts val="0"/>
              </a:spcAft>
              <a:buClr>
                <a:schemeClr val="accent5"/>
              </a:buClr>
              <a:defRPr sz="1200" spc="-30" baseline="0"/>
            </a:lvl1pPr>
            <a:lvl2pPr>
              <a:spcAft>
                <a:spcPts val="0"/>
              </a:spcAft>
              <a:buClr>
                <a:schemeClr val="accent5"/>
              </a:buClr>
              <a:defRPr sz="1200" spc="-30" baseline="0"/>
            </a:lvl2pPr>
            <a:lvl3pPr>
              <a:spcAft>
                <a:spcPts val="0"/>
              </a:spcAft>
              <a:buClr>
                <a:schemeClr val="accent5"/>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7" name="Rectangle 26">
            <a:extLst>
              <a:ext uri="{FF2B5EF4-FFF2-40B4-BE49-F238E27FC236}">
                <a16:creationId xmlns:a16="http://schemas.microsoft.com/office/drawing/2014/main" id="{BCD74951-75A0-44D2-404B-2744F79A499A}"/>
              </a:ext>
            </a:extLst>
          </p:cNvPr>
          <p:cNvSpPr/>
          <p:nvPr userDrawn="1"/>
        </p:nvSpPr>
        <p:spPr>
          <a:xfrm>
            <a:off x="190673" y="4494644"/>
            <a:ext cx="1951687"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600" b="1">
                <a:solidFill>
                  <a:schemeClr val="tx2"/>
                </a:solidFill>
              </a:rPr>
              <a:t>Sa vision du métier</a:t>
            </a:r>
          </a:p>
        </p:txBody>
      </p:sp>
      <p:sp>
        <p:nvSpPr>
          <p:cNvPr id="28" name="Espace réservé du texte 99">
            <a:extLst>
              <a:ext uri="{FF2B5EF4-FFF2-40B4-BE49-F238E27FC236}">
                <a16:creationId xmlns:a16="http://schemas.microsoft.com/office/drawing/2014/main" id="{CB1FF8BB-5E78-C57F-F44F-C06F4060ED54}"/>
              </a:ext>
            </a:extLst>
          </p:cNvPr>
          <p:cNvSpPr>
            <a:spLocks noGrp="1"/>
          </p:cNvSpPr>
          <p:nvPr>
            <p:ph type="body" sz="quarter" idx="25"/>
          </p:nvPr>
        </p:nvSpPr>
        <p:spPr>
          <a:xfrm>
            <a:off x="190674" y="4966392"/>
            <a:ext cx="1951687" cy="2092134"/>
          </a:xfrm>
        </p:spPr>
        <p:txBody>
          <a:bodyPr/>
          <a:lstStyle>
            <a:lvl1pPr marL="0" indent="0" algn="ctr">
              <a:spcAft>
                <a:spcPts val="0"/>
              </a:spcAft>
              <a:buNone/>
              <a:defRPr sz="1200" spc="-30" baseline="0"/>
            </a:lvl1pPr>
            <a:lvl2pPr algn="ctr">
              <a:spcAft>
                <a:spcPts val="0"/>
              </a:spcAft>
              <a:defRPr sz="1200"/>
            </a:lvl2pPr>
            <a:lvl3pPr>
              <a:spcAft>
                <a:spcPts val="0"/>
              </a:spcAft>
              <a:defRPr sz="1200"/>
            </a:lvl3pPr>
            <a:lvl4pPr>
              <a:spcAft>
                <a:spcPts val="0"/>
              </a:spcAft>
              <a:defRPr sz="1200"/>
            </a:lvl4pPr>
            <a:lvl5pPr>
              <a:spcAft>
                <a:spcPts val="0"/>
              </a:spcAft>
              <a:defRPr sz="1200"/>
            </a:lvl5pPr>
          </a:lstStyle>
          <a:p>
            <a:pPr lvl="0"/>
            <a:r>
              <a:rPr lang="fr-FR"/>
              <a:t>Cliquez pour modifier les styles du texte du masque</a:t>
            </a:r>
          </a:p>
        </p:txBody>
      </p:sp>
      <p:cxnSp>
        <p:nvCxnSpPr>
          <p:cNvPr id="29" name="Connecteur droit 28">
            <a:extLst>
              <a:ext uri="{FF2B5EF4-FFF2-40B4-BE49-F238E27FC236}">
                <a16:creationId xmlns:a16="http://schemas.microsoft.com/office/drawing/2014/main" id="{E03C6279-4265-73E0-ED41-97A26CC3FCBF}"/>
              </a:ext>
            </a:extLst>
          </p:cNvPr>
          <p:cNvCxnSpPr>
            <a:cxnSpLocks/>
          </p:cNvCxnSpPr>
          <p:nvPr userDrawn="1"/>
        </p:nvCxnSpPr>
        <p:spPr>
          <a:xfrm>
            <a:off x="2795003" y="2484527"/>
            <a:ext cx="4825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6FA995B1-8B6A-C247-83B7-F38E356FF48A}"/>
              </a:ext>
            </a:extLst>
          </p:cNvPr>
          <p:cNvCxnSpPr/>
          <p:nvPr userDrawn="1"/>
        </p:nvCxnSpPr>
        <p:spPr>
          <a:xfrm>
            <a:off x="2795003" y="4864101"/>
            <a:ext cx="48258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77B82DC2-BF35-2092-CFB4-5DC5FA7BADE1}"/>
              </a:ext>
            </a:extLst>
          </p:cNvPr>
          <p:cNvCxnSpPr>
            <a:cxnSpLocks/>
          </p:cNvCxnSpPr>
          <p:nvPr userDrawn="1"/>
        </p:nvCxnSpPr>
        <p:spPr>
          <a:xfrm>
            <a:off x="2795003" y="7299541"/>
            <a:ext cx="4825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58F02C04-975C-FA4A-AA00-EB5BCB616E98}"/>
              </a:ext>
            </a:extLst>
          </p:cNvPr>
          <p:cNvCxnSpPr/>
          <p:nvPr userDrawn="1"/>
        </p:nvCxnSpPr>
        <p:spPr>
          <a:xfrm>
            <a:off x="2765685" y="8779417"/>
            <a:ext cx="48258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971EE9F-DF10-00CF-F6EC-FDFD66665380}"/>
              </a:ext>
            </a:extLst>
          </p:cNvPr>
          <p:cNvCxnSpPr>
            <a:cxnSpLocks/>
          </p:cNvCxnSpPr>
          <p:nvPr userDrawn="1"/>
        </p:nvCxnSpPr>
        <p:spPr>
          <a:xfrm>
            <a:off x="925224" y="4852829"/>
            <a:ext cx="48258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782729"/>
      </p:ext>
    </p:extLst>
  </p:cSld>
  <p:clrMapOvr>
    <a:masterClrMapping/>
  </p:clrMapOvr>
  <p:extLst>
    <p:ext uri="{DCECCB84-F9BA-43D5-87BE-67443E8EF086}">
      <p15:sldGuideLst xmlns:p15="http://schemas.microsoft.com/office/powerpoint/2012/main">
        <p15:guide id="1" pos="2718" userDrawn="1">
          <p15:clr>
            <a:srgbClr val="FBAE40"/>
          </p15:clr>
        </p15:guide>
        <p15:guide id="2" pos="2859" userDrawn="1">
          <p15:clr>
            <a:srgbClr val="FBAE40"/>
          </p15:clr>
        </p15:guide>
        <p15:guide id="3" pos="960" userDrawn="1">
          <p15:clr>
            <a:srgbClr val="FBAE40"/>
          </p15:clr>
        </p15:guide>
        <p15:guide id="4" pos="108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lender">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7DB660C-698C-EBB9-9006-FAF47720CD64}"/>
              </a:ext>
            </a:extLst>
          </p:cNvPr>
          <p:cNvSpPr>
            <a:spLocks noGrp="1"/>
          </p:cNvSpPr>
          <p:nvPr>
            <p:ph type="title" hasCustomPrompt="1"/>
          </p:nvPr>
        </p:nvSpPr>
        <p:spPr>
          <a:xfrm>
            <a:off x="431138" y="485078"/>
            <a:ext cx="6700156" cy="1151516"/>
          </a:xfrm>
          <a:prstGeom prst="rect">
            <a:avLst/>
          </a:prstGeom>
        </p:spPr>
        <p:txBody>
          <a:bodyPr vert="horz" lIns="0" tIns="0" rIns="0" bIns="0" rtlCol="0" anchor="t" anchorCtr="0">
            <a:noAutofit/>
          </a:bodyPr>
          <a:lstStyle>
            <a:lvl1pPr algn="ctr">
              <a:defRPr/>
            </a:lvl1pPr>
          </a:lstStyle>
          <a:p>
            <a:r>
              <a:rPr lang="fr-FR" noProof="0"/>
              <a:t>Cliquez pour ajouter le titre du contenu</a:t>
            </a:r>
          </a:p>
        </p:txBody>
      </p:sp>
      <p:pic>
        <p:nvPicPr>
          <p:cNvPr id="8" name="Picture 7">
            <a:extLst>
              <a:ext uri="{FF2B5EF4-FFF2-40B4-BE49-F238E27FC236}">
                <a16:creationId xmlns:a16="http://schemas.microsoft.com/office/drawing/2014/main" id="{5E900099-D596-90EB-B7A8-F8D524AF3D1F}"/>
              </a:ext>
            </a:extLst>
          </p:cNvPr>
          <p:cNvPicPr>
            <a:picLocks/>
          </p:cNvPicPr>
          <p:nvPr/>
        </p:nvPicPr>
        <p:blipFill>
          <a:blip r:embed="rId2"/>
          <a:srcRect/>
          <a:stretch/>
        </p:blipFill>
        <p:spPr>
          <a:xfrm>
            <a:off x="0" y="0"/>
            <a:ext cx="7559675" cy="202050"/>
          </a:xfrm>
          <a:prstGeom prst="rect">
            <a:avLst/>
          </a:prstGeom>
        </p:spPr>
      </p:pic>
      <p:grpSp>
        <p:nvGrpSpPr>
          <p:cNvPr id="11" name="Groupe 10">
            <a:extLst>
              <a:ext uri="{FF2B5EF4-FFF2-40B4-BE49-F238E27FC236}">
                <a16:creationId xmlns:a16="http://schemas.microsoft.com/office/drawing/2014/main" id="{19BA9EC8-9A7C-9D89-7B3F-3D3D88C4240D}"/>
              </a:ext>
            </a:extLst>
          </p:cNvPr>
          <p:cNvGrpSpPr/>
          <p:nvPr userDrawn="1"/>
        </p:nvGrpSpPr>
        <p:grpSpPr>
          <a:xfrm>
            <a:off x="1430748" y="2162509"/>
            <a:ext cx="6108101" cy="449000"/>
            <a:chOff x="1467294" y="999001"/>
            <a:chExt cx="10290666" cy="288000"/>
          </a:xfrm>
          <a:noFill/>
        </p:grpSpPr>
        <p:sp>
          <p:nvSpPr>
            <p:cNvPr id="12" name="Flèche : chevron 5">
              <a:extLst>
                <a:ext uri="{FF2B5EF4-FFF2-40B4-BE49-F238E27FC236}">
                  <a16:creationId xmlns:a16="http://schemas.microsoft.com/office/drawing/2014/main" id="{F45C4867-78A1-122E-FCCF-9DEBCAD9B9F6}"/>
                </a:ext>
              </a:extLst>
            </p:cNvPr>
            <p:cNvSpPr/>
            <p:nvPr/>
          </p:nvSpPr>
          <p:spPr>
            <a:xfrm>
              <a:off x="1467294"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Janvier</a:t>
              </a:r>
            </a:p>
          </p:txBody>
        </p:sp>
        <p:sp>
          <p:nvSpPr>
            <p:cNvPr id="13" name="Flèche : chevron 5">
              <a:extLst>
                <a:ext uri="{FF2B5EF4-FFF2-40B4-BE49-F238E27FC236}">
                  <a16:creationId xmlns:a16="http://schemas.microsoft.com/office/drawing/2014/main" id="{3EABDA31-FE02-0040-60D3-9E6397D03426}"/>
                </a:ext>
              </a:extLst>
            </p:cNvPr>
            <p:cNvSpPr/>
            <p:nvPr/>
          </p:nvSpPr>
          <p:spPr>
            <a:xfrm>
              <a:off x="2326762"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Février</a:t>
              </a:r>
            </a:p>
          </p:txBody>
        </p:sp>
        <p:sp>
          <p:nvSpPr>
            <p:cNvPr id="14" name="Flèche : chevron 5">
              <a:extLst>
                <a:ext uri="{FF2B5EF4-FFF2-40B4-BE49-F238E27FC236}">
                  <a16:creationId xmlns:a16="http://schemas.microsoft.com/office/drawing/2014/main" id="{6CCAD2D1-5AAB-CC91-2310-8E13227CA500}"/>
                </a:ext>
              </a:extLst>
            </p:cNvPr>
            <p:cNvSpPr/>
            <p:nvPr/>
          </p:nvSpPr>
          <p:spPr>
            <a:xfrm>
              <a:off x="3186230"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Mars</a:t>
              </a:r>
            </a:p>
          </p:txBody>
        </p:sp>
        <p:sp>
          <p:nvSpPr>
            <p:cNvPr id="15" name="Flèche : chevron 5">
              <a:extLst>
                <a:ext uri="{FF2B5EF4-FFF2-40B4-BE49-F238E27FC236}">
                  <a16:creationId xmlns:a16="http://schemas.microsoft.com/office/drawing/2014/main" id="{FA0C4D72-18B2-A36C-1063-79E13F203CDB}"/>
                </a:ext>
              </a:extLst>
            </p:cNvPr>
            <p:cNvSpPr/>
            <p:nvPr/>
          </p:nvSpPr>
          <p:spPr>
            <a:xfrm>
              <a:off x="4045698"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Avril</a:t>
              </a:r>
            </a:p>
          </p:txBody>
        </p:sp>
        <p:sp>
          <p:nvSpPr>
            <p:cNvPr id="16" name="Flèche : chevron 5">
              <a:extLst>
                <a:ext uri="{FF2B5EF4-FFF2-40B4-BE49-F238E27FC236}">
                  <a16:creationId xmlns:a16="http://schemas.microsoft.com/office/drawing/2014/main" id="{19904142-A7B4-F69B-4143-B1D935A173F8}"/>
                </a:ext>
              </a:extLst>
            </p:cNvPr>
            <p:cNvSpPr/>
            <p:nvPr/>
          </p:nvSpPr>
          <p:spPr>
            <a:xfrm>
              <a:off x="4905166"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Mai</a:t>
              </a:r>
            </a:p>
          </p:txBody>
        </p:sp>
        <p:sp>
          <p:nvSpPr>
            <p:cNvPr id="17" name="Flèche : chevron 5">
              <a:extLst>
                <a:ext uri="{FF2B5EF4-FFF2-40B4-BE49-F238E27FC236}">
                  <a16:creationId xmlns:a16="http://schemas.microsoft.com/office/drawing/2014/main" id="{5A450A9F-BB09-C7FE-246A-F81DFAAFE832}"/>
                </a:ext>
              </a:extLst>
            </p:cNvPr>
            <p:cNvSpPr/>
            <p:nvPr/>
          </p:nvSpPr>
          <p:spPr>
            <a:xfrm>
              <a:off x="5764634"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Juin</a:t>
              </a:r>
            </a:p>
          </p:txBody>
        </p:sp>
        <p:sp>
          <p:nvSpPr>
            <p:cNvPr id="18" name="Flèche : chevron 5">
              <a:extLst>
                <a:ext uri="{FF2B5EF4-FFF2-40B4-BE49-F238E27FC236}">
                  <a16:creationId xmlns:a16="http://schemas.microsoft.com/office/drawing/2014/main" id="{29DD5C0F-5F0F-1BF3-DD94-CDA9A2B7480B}"/>
                </a:ext>
              </a:extLst>
            </p:cNvPr>
            <p:cNvSpPr/>
            <p:nvPr/>
          </p:nvSpPr>
          <p:spPr>
            <a:xfrm>
              <a:off x="6624102"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Juillet</a:t>
              </a:r>
            </a:p>
          </p:txBody>
        </p:sp>
        <p:sp>
          <p:nvSpPr>
            <p:cNvPr id="19" name="Flèche : chevron 5">
              <a:extLst>
                <a:ext uri="{FF2B5EF4-FFF2-40B4-BE49-F238E27FC236}">
                  <a16:creationId xmlns:a16="http://schemas.microsoft.com/office/drawing/2014/main" id="{56A0FE17-6D3B-3911-EFCF-6608F0161E28}"/>
                </a:ext>
              </a:extLst>
            </p:cNvPr>
            <p:cNvSpPr/>
            <p:nvPr/>
          </p:nvSpPr>
          <p:spPr>
            <a:xfrm>
              <a:off x="7483570"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Aout</a:t>
              </a:r>
            </a:p>
          </p:txBody>
        </p:sp>
        <p:sp>
          <p:nvSpPr>
            <p:cNvPr id="20" name="Flèche : chevron 5">
              <a:extLst>
                <a:ext uri="{FF2B5EF4-FFF2-40B4-BE49-F238E27FC236}">
                  <a16:creationId xmlns:a16="http://schemas.microsoft.com/office/drawing/2014/main" id="{5E046F62-2AC6-3953-3E7D-54EB5AFECD5C}"/>
                </a:ext>
              </a:extLst>
            </p:cNvPr>
            <p:cNvSpPr/>
            <p:nvPr/>
          </p:nvSpPr>
          <p:spPr>
            <a:xfrm>
              <a:off x="8343038"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Septembre</a:t>
              </a:r>
            </a:p>
          </p:txBody>
        </p:sp>
        <p:sp>
          <p:nvSpPr>
            <p:cNvPr id="21" name="Flèche : chevron 5">
              <a:extLst>
                <a:ext uri="{FF2B5EF4-FFF2-40B4-BE49-F238E27FC236}">
                  <a16:creationId xmlns:a16="http://schemas.microsoft.com/office/drawing/2014/main" id="{06806FFE-AE7F-3A3A-C799-0885C0178673}"/>
                </a:ext>
              </a:extLst>
            </p:cNvPr>
            <p:cNvSpPr/>
            <p:nvPr/>
          </p:nvSpPr>
          <p:spPr>
            <a:xfrm>
              <a:off x="9202506"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Octobre</a:t>
              </a:r>
            </a:p>
          </p:txBody>
        </p:sp>
        <p:sp>
          <p:nvSpPr>
            <p:cNvPr id="22" name="Flèche : chevron 5">
              <a:extLst>
                <a:ext uri="{FF2B5EF4-FFF2-40B4-BE49-F238E27FC236}">
                  <a16:creationId xmlns:a16="http://schemas.microsoft.com/office/drawing/2014/main" id="{65451CD9-4F69-E9A9-C5E7-4ED669765FAB}"/>
                </a:ext>
              </a:extLst>
            </p:cNvPr>
            <p:cNvSpPr/>
            <p:nvPr/>
          </p:nvSpPr>
          <p:spPr>
            <a:xfrm>
              <a:off x="10061974"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Novembre</a:t>
              </a:r>
            </a:p>
          </p:txBody>
        </p:sp>
        <p:sp>
          <p:nvSpPr>
            <p:cNvPr id="23" name="Flèche : chevron 5">
              <a:extLst>
                <a:ext uri="{FF2B5EF4-FFF2-40B4-BE49-F238E27FC236}">
                  <a16:creationId xmlns:a16="http://schemas.microsoft.com/office/drawing/2014/main" id="{F9C6FAEB-DB66-EF00-96A3-27D69D61278B}"/>
                </a:ext>
              </a:extLst>
            </p:cNvPr>
            <p:cNvSpPr/>
            <p:nvPr/>
          </p:nvSpPr>
          <p:spPr>
            <a:xfrm>
              <a:off x="10921441"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Décembre</a:t>
              </a:r>
            </a:p>
          </p:txBody>
        </p:sp>
      </p:grpSp>
      <p:grpSp>
        <p:nvGrpSpPr>
          <p:cNvPr id="24" name="Groupe 23">
            <a:extLst>
              <a:ext uri="{FF2B5EF4-FFF2-40B4-BE49-F238E27FC236}">
                <a16:creationId xmlns:a16="http://schemas.microsoft.com/office/drawing/2014/main" id="{7AE4556D-E1FA-004B-A3BE-3F8B698181EF}"/>
              </a:ext>
            </a:extLst>
          </p:cNvPr>
          <p:cNvGrpSpPr/>
          <p:nvPr userDrawn="1"/>
        </p:nvGrpSpPr>
        <p:grpSpPr>
          <a:xfrm>
            <a:off x="1420323" y="2162508"/>
            <a:ext cx="5614887" cy="7620757"/>
            <a:chOff x="1628911" y="1142999"/>
            <a:chExt cx="9055510" cy="5057776"/>
          </a:xfrm>
        </p:grpSpPr>
        <p:cxnSp>
          <p:nvCxnSpPr>
            <p:cNvPr id="25" name="Connecteur droit 24">
              <a:extLst>
                <a:ext uri="{FF2B5EF4-FFF2-40B4-BE49-F238E27FC236}">
                  <a16:creationId xmlns:a16="http://schemas.microsoft.com/office/drawing/2014/main" id="{5491F418-B98D-73AE-EE89-F08EF81B166C}"/>
                </a:ext>
              </a:extLst>
            </p:cNvPr>
            <p:cNvCxnSpPr>
              <a:cxnSpLocks/>
            </p:cNvCxnSpPr>
            <p:nvPr/>
          </p:nvCxnSpPr>
          <p:spPr>
            <a:xfrm flipV="1">
              <a:off x="1628911"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E6AB4A8A-BD08-DA9D-A1E1-AFAA1887E8CA}"/>
                </a:ext>
              </a:extLst>
            </p:cNvPr>
            <p:cNvCxnSpPr>
              <a:cxnSpLocks/>
            </p:cNvCxnSpPr>
            <p:nvPr/>
          </p:nvCxnSpPr>
          <p:spPr>
            <a:xfrm flipV="1">
              <a:off x="2473651"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BB6AF72F-B166-413C-18E9-73AA67619ADF}"/>
                </a:ext>
              </a:extLst>
            </p:cNvPr>
            <p:cNvCxnSpPr>
              <a:cxnSpLocks/>
            </p:cNvCxnSpPr>
            <p:nvPr/>
          </p:nvCxnSpPr>
          <p:spPr>
            <a:xfrm flipV="1">
              <a:off x="3294728"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21C6015-2EA8-1FF3-89DE-B5CD2CF5A430}"/>
                </a:ext>
              </a:extLst>
            </p:cNvPr>
            <p:cNvCxnSpPr>
              <a:cxnSpLocks/>
            </p:cNvCxnSpPr>
            <p:nvPr/>
          </p:nvCxnSpPr>
          <p:spPr>
            <a:xfrm flipV="1">
              <a:off x="4115805"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81E448AC-6A99-7C1F-9802-25338FE28C1A}"/>
                </a:ext>
              </a:extLst>
            </p:cNvPr>
            <p:cNvCxnSpPr>
              <a:cxnSpLocks/>
            </p:cNvCxnSpPr>
            <p:nvPr/>
          </p:nvCxnSpPr>
          <p:spPr>
            <a:xfrm flipV="1">
              <a:off x="4936882"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53E6AC7D-EE3C-D87C-D40B-484DA45BF01B}"/>
                </a:ext>
              </a:extLst>
            </p:cNvPr>
            <p:cNvCxnSpPr>
              <a:cxnSpLocks/>
            </p:cNvCxnSpPr>
            <p:nvPr/>
          </p:nvCxnSpPr>
          <p:spPr>
            <a:xfrm flipV="1">
              <a:off x="5757959"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3797344B-11EB-DECF-227B-8058D098D4D3}"/>
                </a:ext>
              </a:extLst>
            </p:cNvPr>
            <p:cNvCxnSpPr>
              <a:cxnSpLocks/>
            </p:cNvCxnSpPr>
            <p:nvPr/>
          </p:nvCxnSpPr>
          <p:spPr>
            <a:xfrm flipV="1">
              <a:off x="6579036"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4680CD66-7042-1D55-BA9B-4DD9985256FE}"/>
                </a:ext>
              </a:extLst>
            </p:cNvPr>
            <p:cNvCxnSpPr>
              <a:cxnSpLocks/>
            </p:cNvCxnSpPr>
            <p:nvPr/>
          </p:nvCxnSpPr>
          <p:spPr>
            <a:xfrm flipV="1">
              <a:off x="7400113"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B9014148-E961-5F7E-1ABD-5618CA9CC8BD}"/>
                </a:ext>
              </a:extLst>
            </p:cNvPr>
            <p:cNvCxnSpPr>
              <a:cxnSpLocks/>
            </p:cNvCxnSpPr>
            <p:nvPr/>
          </p:nvCxnSpPr>
          <p:spPr>
            <a:xfrm flipV="1">
              <a:off x="8221190"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43CBFA89-B5CD-9968-3EF4-4FEB918F7EFF}"/>
                </a:ext>
              </a:extLst>
            </p:cNvPr>
            <p:cNvCxnSpPr>
              <a:cxnSpLocks/>
            </p:cNvCxnSpPr>
            <p:nvPr/>
          </p:nvCxnSpPr>
          <p:spPr>
            <a:xfrm flipV="1">
              <a:off x="9042267"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EC9B5A1F-A908-A29C-152C-EB7830EF14E7}"/>
                </a:ext>
              </a:extLst>
            </p:cNvPr>
            <p:cNvCxnSpPr>
              <a:cxnSpLocks/>
            </p:cNvCxnSpPr>
            <p:nvPr/>
          </p:nvCxnSpPr>
          <p:spPr>
            <a:xfrm flipV="1">
              <a:off x="9863344"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252052F-88BE-B48D-0E73-FC5EA447D246}"/>
                </a:ext>
              </a:extLst>
            </p:cNvPr>
            <p:cNvCxnSpPr>
              <a:cxnSpLocks/>
            </p:cNvCxnSpPr>
            <p:nvPr/>
          </p:nvCxnSpPr>
          <p:spPr>
            <a:xfrm flipV="1">
              <a:off x="10684421"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45" name="Espace réservé du texte 44">
            <a:extLst>
              <a:ext uri="{FF2B5EF4-FFF2-40B4-BE49-F238E27FC236}">
                <a16:creationId xmlns:a16="http://schemas.microsoft.com/office/drawing/2014/main" id="{BA33E560-D2B3-2D12-E9B0-0ED8DB2DE663}"/>
              </a:ext>
            </a:extLst>
          </p:cNvPr>
          <p:cNvSpPr>
            <a:spLocks noGrp="1"/>
          </p:cNvSpPr>
          <p:nvPr>
            <p:ph type="body" sz="quarter" idx="10" hasCustomPrompt="1"/>
          </p:nvPr>
        </p:nvSpPr>
        <p:spPr>
          <a:xfrm>
            <a:off x="1475361" y="2739602"/>
            <a:ext cx="1412518" cy="449000"/>
          </a:xfrm>
          <a:prstGeom prst="roundRect">
            <a:avLst>
              <a:gd name="adj" fmla="val 50000"/>
            </a:avLst>
          </a:prstGeom>
          <a:solidFill>
            <a:srgbClr val="5E86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sp>
        <p:nvSpPr>
          <p:cNvPr id="46" name="Espace réservé du texte 44">
            <a:extLst>
              <a:ext uri="{FF2B5EF4-FFF2-40B4-BE49-F238E27FC236}">
                <a16:creationId xmlns:a16="http://schemas.microsoft.com/office/drawing/2014/main" id="{0DAB242E-871C-D3CF-CF9C-A9430FC9C80E}"/>
              </a:ext>
            </a:extLst>
          </p:cNvPr>
          <p:cNvSpPr>
            <a:spLocks noGrp="1"/>
          </p:cNvSpPr>
          <p:nvPr>
            <p:ph type="body" sz="quarter" idx="11" hasCustomPrompt="1"/>
          </p:nvPr>
        </p:nvSpPr>
        <p:spPr>
          <a:xfrm>
            <a:off x="3013324" y="2739602"/>
            <a:ext cx="1412518" cy="449000"/>
          </a:xfrm>
          <a:prstGeom prst="roundRect">
            <a:avLst>
              <a:gd name="adj" fmla="val 50000"/>
            </a:avLst>
          </a:prstGeom>
          <a:solidFill>
            <a:srgbClr val="5E86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sp>
        <p:nvSpPr>
          <p:cNvPr id="47" name="Espace réservé du texte 44">
            <a:extLst>
              <a:ext uri="{FF2B5EF4-FFF2-40B4-BE49-F238E27FC236}">
                <a16:creationId xmlns:a16="http://schemas.microsoft.com/office/drawing/2014/main" id="{7DEA4292-E68B-3CB2-1CFB-2B3DACF52FD0}"/>
              </a:ext>
            </a:extLst>
          </p:cNvPr>
          <p:cNvSpPr>
            <a:spLocks noGrp="1"/>
          </p:cNvSpPr>
          <p:nvPr>
            <p:ph type="body" sz="quarter" idx="12" hasCustomPrompt="1"/>
          </p:nvPr>
        </p:nvSpPr>
        <p:spPr>
          <a:xfrm>
            <a:off x="4560150" y="2739602"/>
            <a:ext cx="1412518" cy="449000"/>
          </a:xfrm>
          <a:prstGeom prst="roundRect">
            <a:avLst>
              <a:gd name="adj" fmla="val 50000"/>
            </a:avLst>
          </a:prstGeom>
          <a:solidFill>
            <a:srgbClr val="5E86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sp>
        <p:nvSpPr>
          <p:cNvPr id="48" name="Espace réservé du texte 44">
            <a:extLst>
              <a:ext uri="{FF2B5EF4-FFF2-40B4-BE49-F238E27FC236}">
                <a16:creationId xmlns:a16="http://schemas.microsoft.com/office/drawing/2014/main" id="{BCECDF87-5BDC-1FC2-4138-9165D2482F7F}"/>
              </a:ext>
            </a:extLst>
          </p:cNvPr>
          <p:cNvSpPr>
            <a:spLocks noGrp="1"/>
          </p:cNvSpPr>
          <p:nvPr>
            <p:ph type="body" sz="quarter" idx="13" hasCustomPrompt="1"/>
          </p:nvPr>
        </p:nvSpPr>
        <p:spPr>
          <a:xfrm>
            <a:off x="6074415" y="2739602"/>
            <a:ext cx="1412518" cy="449000"/>
          </a:xfrm>
          <a:prstGeom prst="roundRect">
            <a:avLst>
              <a:gd name="adj" fmla="val 50000"/>
            </a:avLst>
          </a:prstGeom>
          <a:solidFill>
            <a:srgbClr val="5E86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grpSp>
        <p:nvGrpSpPr>
          <p:cNvPr id="68" name="Groupe 67">
            <a:extLst>
              <a:ext uri="{FF2B5EF4-FFF2-40B4-BE49-F238E27FC236}">
                <a16:creationId xmlns:a16="http://schemas.microsoft.com/office/drawing/2014/main" id="{14DC723A-40E2-ADDC-7BEA-C89B61D93E6B}"/>
              </a:ext>
            </a:extLst>
          </p:cNvPr>
          <p:cNvGrpSpPr/>
          <p:nvPr userDrawn="1"/>
        </p:nvGrpSpPr>
        <p:grpSpPr>
          <a:xfrm>
            <a:off x="-15355" y="4837814"/>
            <a:ext cx="7575029" cy="4945453"/>
            <a:chOff x="686502" y="3103096"/>
            <a:chExt cx="10818993" cy="3172139"/>
          </a:xfrm>
        </p:grpSpPr>
        <p:cxnSp>
          <p:nvCxnSpPr>
            <p:cNvPr id="64" name="Connecteur droit 63">
              <a:extLst>
                <a:ext uri="{FF2B5EF4-FFF2-40B4-BE49-F238E27FC236}">
                  <a16:creationId xmlns:a16="http://schemas.microsoft.com/office/drawing/2014/main" id="{F29B59DB-B235-E8BB-FC6B-0DDD818668C6}"/>
                </a:ext>
              </a:extLst>
            </p:cNvPr>
            <p:cNvCxnSpPr>
              <a:cxnSpLocks/>
            </p:cNvCxnSpPr>
            <p:nvPr userDrawn="1"/>
          </p:nvCxnSpPr>
          <p:spPr>
            <a:xfrm flipV="1">
              <a:off x="686502" y="3103096"/>
              <a:ext cx="10818993" cy="2349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FA2E5A01-ED36-8C8C-DABF-C48C35BB65AC}"/>
                </a:ext>
              </a:extLst>
            </p:cNvPr>
            <p:cNvCxnSpPr>
              <a:cxnSpLocks/>
            </p:cNvCxnSpPr>
            <p:nvPr userDrawn="1"/>
          </p:nvCxnSpPr>
          <p:spPr>
            <a:xfrm flipV="1">
              <a:off x="686502" y="4158373"/>
              <a:ext cx="10818993" cy="2349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FD25085B-1891-2F8F-209C-0675D197C052}"/>
                </a:ext>
              </a:extLst>
            </p:cNvPr>
            <p:cNvCxnSpPr>
              <a:cxnSpLocks/>
            </p:cNvCxnSpPr>
            <p:nvPr userDrawn="1"/>
          </p:nvCxnSpPr>
          <p:spPr>
            <a:xfrm flipV="1">
              <a:off x="686502" y="5202788"/>
              <a:ext cx="10818993" cy="2349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981CAF8D-B449-7E6C-3F26-159388BCC26F}"/>
                </a:ext>
              </a:extLst>
            </p:cNvPr>
            <p:cNvCxnSpPr>
              <a:cxnSpLocks/>
            </p:cNvCxnSpPr>
            <p:nvPr userDrawn="1"/>
          </p:nvCxnSpPr>
          <p:spPr>
            <a:xfrm flipV="1">
              <a:off x="686502" y="6251739"/>
              <a:ext cx="10818993" cy="2349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9" name="Espace réservé du texte 44">
            <a:extLst>
              <a:ext uri="{FF2B5EF4-FFF2-40B4-BE49-F238E27FC236}">
                <a16:creationId xmlns:a16="http://schemas.microsoft.com/office/drawing/2014/main" id="{2AE78D33-5A0E-B90D-4DE7-CF7E856CAEF1}"/>
              </a:ext>
            </a:extLst>
          </p:cNvPr>
          <p:cNvSpPr>
            <a:spLocks noGrp="1"/>
          </p:cNvSpPr>
          <p:nvPr>
            <p:ph type="body" sz="quarter" idx="14" hasCustomPrompt="1"/>
          </p:nvPr>
        </p:nvSpPr>
        <p:spPr>
          <a:xfrm>
            <a:off x="0" y="3384005"/>
            <a:ext cx="1420323" cy="12948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Texte</a:t>
            </a:r>
          </a:p>
        </p:txBody>
      </p:sp>
      <p:sp>
        <p:nvSpPr>
          <p:cNvPr id="70" name="Espace réservé du texte 44">
            <a:extLst>
              <a:ext uri="{FF2B5EF4-FFF2-40B4-BE49-F238E27FC236}">
                <a16:creationId xmlns:a16="http://schemas.microsoft.com/office/drawing/2014/main" id="{52883BEA-51D6-064E-0649-10CB84FF0D1B}"/>
              </a:ext>
            </a:extLst>
          </p:cNvPr>
          <p:cNvSpPr>
            <a:spLocks noGrp="1"/>
          </p:cNvSpPr>
          <p:nvPr>
            <p:ph type="body" sz="quarter" idx="15" hasCustomPrompt="1"/>
          </p:nvPr>
        </p:nvSpPr>
        <p:spPr>
          <a:xfrm>
            <a:off x="0" y="5051745"/>
            <a:ext cx="1420323" cy="129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Texte</a:t>
            </a:r>
          </a:p>
        </p:txBody>
      </p:sp>
      <p:sp>
        <p:nvSpPr>
          <p:cNvPr id="71" name="Espace réservé du texte 44">
            <a:extLst>
              <a:ext uri="{FF2B5EF4-FFF2-40B4-BE49-F238E27FC236}">
                <a16:creationId xmlns:a16="http://schemas.microsoft.com/office/drawing/2014/main" id="{BFEDBBA6-51E5-4A6B-F43E-3AA1A25394E9}"/>
              </a:ext>
            </a:extLst>
          </p:cNvPr>
          <p:cNvSpPr>
            <a:spLocks noGrp="1"/>
          </p:cNvSpPr>
          <p:nvPr>
            <p:ph type="body" sz="quarter" idx="16" hasCustomPrompt="1"/>
          </p:nvPr>
        </p:nvSpPr>
        <p:spPr>
          <a:xfrm>
            <a:off x="0" y="6679116"/>
            <a:ext cx="1420323" cy="12948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Texte</a:t>
            </a:r>
          </a:p>
        </p:txBody>
      </p:sp>
      <p:sp>
        <p:nvSpPr>
          <p:cNvPr id="72" name="Espace réservé du texte 44">
            <a:extLst>
              <a:ext uri="{FF2B5EF4-FFF2-40B4-BE49-F238E27FC236}">
                <a16:creationId xmlns:a16="http://schemas.microsoft.com/office/drawing/2014/main" id="{2C89CA31-20D7-523D-7817-778F8C2453D5}"/>
              </a:ext>
            </a:extLst>
          </p:cNvPr>
          <p:cNvSpPr>
            <a:spLocks noGrp="1"/>
          </p:cNvSpPr>
          <p:nvPr>
            <p:ph type="body" sz="quarter" idx="17" hasCustomPrompt="1"/>
          </p:nvPr>
        </p:nvSpPr>
        <p:spPr>
          <a:xfrm>
            <a:off x="0" y="8315361"/>
            <a:ext cx="1420323" cy="129482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Texte</a:t>
            </a:r>
          </a:p>
        </p:txBody>
      </p:sp>
    </p:spTree>
    <p:extLst>
      <p:ext uri="{BB962C8B-B14F-4D97-AF65-F5344CB8AC3E}">
        <p14:creationId xmlns:p14="http://schemas.microsoft.com/office/powerpoint/2010/main" val="336801452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avec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D48771-A2DA-A226-3B69-E27F1F4256EE}"/>
              </a:ext>
            </a:extLst>
          </p:cNvPr>
          <p:cNvPicPr>
            <a:picLocks noChangeAspect="1"/>
          </p:cNvPicPr>
          <p:nvPr userDrawn="1"/>
        </p:nvPicPr>
        <p:blipFill>
          <a:blip r:embed="rId2"/>
          <a:srcRect/>
          <a:stretch/>
        </p:blipFill>
        <p:spPr>
          <a:xfrm>
            <a:off x="0" y="0"/>
            <a:ext cx="7559675" cy="10691813"/>
          </a:xfrm>
          <a:prstGeom prst="rect">
            <a:avLst/>
          </a:prstGeom>
        </p:spPr>
      </p:pic>
      <p:pic>
        <p:nvPicPr>
          <p:cNvPr id="3" name="Picture 1">
            <a:extLst>
              <a:ext uri="{FF2B5EF4-FFF2-40B4-BE49-F238E27FC236}">
                <a16:creationId xmlns:a16="http://schemas.microsoft.com/office/drawing/2014/main" id="{9C1FD245-4C2A-D870-0DFC-40D60FCD4A79}"/>
              </a:ext>
            </a:extLst>
          </p:cNvPr>
          <p:cNvPicPr>
            <a:picLocks noChangeAspect="1"/>
          </p:cNvPicPr>
          <p:nvPr userDrawn="1"/>
        </p:nvPicPr>
        <p:blipFill rotWithShape="1">
          <a:blip r:embed="rId3"/>
          <a:srcRect l="74968" t="46103" b="-1"/>
          <a:stretch/>
        </p:blipFill>
        <p:spPr>
          <a:xfrm rot="5400000" flipV="1">
            <a:off x="222539" y="-222536"/>
            <a:ext cx="5953184" cy="6398260"/>
          </a:xfrm>
          <a:prstGeom prst="rect">
            <a:avLst/>
          </a:prstGeom>
        </p:spPr>
      </p:pic>
      <p:pic>
        <p:nvPicPr>
          <p:cNvPr id="6" name="Graphic 4">
            <a:extLst>
              <a:ext uri="{FF2B5EF4-FFF2-40B4-BE49-F238E27FC236}">
                <a16:creationId xmlns:a16="http://schemas.microsoft.com/office/drawing/2014/main" id="{AB6DCC3C-DC09-225D-7958-E35357FE4EF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592208" y="9415696"/>
            <a:ext cx="2081595" cy="420454"/>
          </a:xfrm>
          <a:prstGeom prst="rect">
            <a:avLst/>
          </a:prstGeom>
        </p:spPr>
      </p:pic>
      <p:sp>
        <p:nvSpPr>
          <p:cNvPr id="8" name="Subtitle 2">
            <a:extLst>
              <a:ext uri="{FF2B5EF4-FFF2-40B4-BE49-F238E27FC236}">
                <a16:creationId xmlns:a16="http://schemas.microsoft.com/office/drawing/2014/main" id="{5188192F-36A1-7742-43B6-5FD498CB9233}"/>
              </a:ext>
            </a:extLst>
          </p:cNvPr>
          <p:cNvSpPr>
            <a:spLocks noGrp="1"/>
          </p:cNvSpPr>
          <p:nvPr>
            <p:ph type="subTitle" idx="1" hasCustomPrompt="1"/>
          </p:nvPr>
        </p:nvSpPr>
        <p:spPr>
          <a:xfrm>
            <a:off x="431800" y="5561646"/>
            <a:ext cx="6696075" cy="1419860"/>
          </a:xfrm>
          <a:prstGeom prst="rect">
            <a:avLst/>
          </a:prstGeom>
        </p:spPr>
        <p:txBody>
          <a:bodyPr lIns="90000" tIns="46800" rIns="90000" anchor="b">
            <a:noAutofit/>
          </a:bodyPr>
          <a:lstStyle>
            <a:lvl1pPr marL="0" indent="0" algn="ctr" defTabSz="914400" rtl="0" eaLnBrk="1" latinLnBrk="0" hangingPunct="1">
              <a:lnSpc>
                <a:spcPct val="100000"/>
              </a:lnSpc>
              <a:buNone/>
              <a:defRPr lang="en-GB" sz="24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Prénom Nom</a:t>
            </a:r>
          </a:p>
        </p:txBody>
      </p:sp>
      <p:sp>
        <p:nvSpPr>
          <p:cNvPr id="10" name="Espace réservé du texte 36">
            <a:extLst>
              <a:ext uri="{FF2B5EF4-FFF2-40B4-BE49-F238E27FC236}">
                <a16:creationId xmlns:a16="http://schemas.microsoft.com/office/drawing/2014/main" id="{E12947B6-C191-58D6-08CE-883BF662ED67}"/>
              </a:ext>
            </a:extLst>
          </p:cNvPr>
          <p:cNvSpPr>
            <a:spLocks noGrp="1"/>
          </p:cNvSpPr>
          <p:nvPr>
            <p:ph type="body" sz="quarter" idx="13" hasCustomPrompt="1"/>
          </p:nvPr>
        </p:nvSpPr>
        <p:spPr>
          <a:xfrm>
            <a:off x="431800" y="7157630"/>
            <a:ext cx="6696075" cy="707255"/>
          </a:xfrm>
        </p:spPr>
        <p:txBody>
          <a:bodyPr/>
          <a:lstStyle>
            <a:lvl1pPr marL="0" indent="0" algn="ctr">
              <a:spcAft>
                <a:spcPts val="0"/>
              </a:spcAft>
              <a:buNone/>
              <a:defRPr sz="1600" b="1">
                <a:solidFill>
                  <a:schemeClr val="bg1"/>
                </a:solidFill>
              </a:defRPr>
            </a:lvl1pPr>
          </a:lstStyle>
          <a:p>
            <a:pPr lvl="0"/>
            <a:r>
              <a:rPr lang="fr-FR"/>
              <a:t>Fonction sur 2 lignes max</a:t>
            </a:r>
          </a:p>
        </p:txBody>
      </p:sp>
      <p:sp>
        <p:nvSpPr>
          <p:cNvPr id="11" name="Espace réservé du texte 36">
            <a:extLst>
              <a:ext uri="{FF2B5EF4-FFF2-40B4-BE49-F238E27FC236}">
                <a16:creationId xmlns:a16="http://schemas.microsoft.com/office/drawing/2014/main" id="{463B1989-4F57-A007-20CC-AFA3FEEE3F08}"/>
              </a:ext>
            </a:extLst>
          </p:cNvPr>
          <p:cNvSpPr>
            <a:spLocks noGrp="1"/>
          </p:cNvSpPr>
          <p:nvPr>
            <p:ph type="body" sz="quarter" idx="14" hasCustomPrompt="1"/>
          </p:nvPr>
        </p:nvSpPr>
        <p:spPr>
          <a:xfrm>
            <a:off x="431800" y="8041010"/>
            <a:ext cx="6696075" cy="1043032"/>
          </a:xfrm>
        </p:spPr>
        <p:txBody>
          <a:bodyPr/>
          <a:lstStyle>
            <a:lvl1pPr marL="0" indent="0" algn="ctr">
              <a:buNone/>
              <a:defRPr sz="1600" b="0">
                <a:solidFill>
                  <a:schemeClr val="bg1"/>
                </a:solidFill>
              </a:defRPr>
            </a:lvl1pPr>
          </a:lstStyle>
          <a:p>
            <a:pPr lvl="0"/>
            <a:r>
              <a:rPr lang="fr-FR"/>
              <a:t>Email et  téléphone</a:t>
            </a:r>
          </a:p>
        </p:txBody>
      </p:sp>
      <p:sp>
        <p:nvSpPr>
          <p:cNvPr id="13" name="Espace réservé pour une image  11">
            <a:extLst>
              <a:ext uri="{FF2B5EF4-FFF2-40B4-BE49-F238E27FC236}">
                <a16:creationId xmlns:a16="http://schemas.microsoft.com/office/drawing/2014/main" id="{A8FF8BA2-EE86-6F5A-1FC8-802817972953}"/>
              </a:ext>
            </a:extLst>
          </p:cNvPr>
          <p:cNvSpPr>
            <a:spLocks noGrp="1"/>
          </p:cNvSpPr>
          <p:nvPr>
            <p:ph type="pic" sz="quarter" idx="15"/>
          </p:nvPr>
        </p:nvSpPr>
        <p:spPr>
          <a:xfrm>
            <a:off x="1640559" y="1185541"/>
            <a:ext cx="4278557" cy="4278557"/>
          </a:xfrm>
          <a:custGeom>
            <a:avLst/>
            <a:gdLst>
              <a:gd name="connsiteX0" fmla="*/ 0 w 4278557"/>
              <a:gd name="connsiteY0" fmla="*/ 0 h 4278557"/>
              <a:gd name="connsiteX1" fmla="*/ 1790318 w 4278557"/>
              <a:gd name="connsiteY1" fmla="*/ 0 h 4278557"/>
              <a:gd name="connsiteX2" fmla="*/ 3621096 w 4278557"/>
              <a:gd name="connsiteY2" fmla="*/ 557999 h 4278557"/>
              <a:gd name="connsiteX3" fmla="*/ 4278557 w 4278557"/>
              <a:gd name="connsiteY3" fmla="*/ 2139279 h 4278557"/>
              <a:gd name="connsiteX4" fmla="*/ 3654812 w 4278557"/>
              <a:gd name="connsiteY4" fmla="*/ 3658184 h 4278557"/>
              <a:gd name="connsiteX5" fmla="*/ 2139279 w 4278557"/>
              <a:gd name="connsiteY5" fmla="*/ 4278557 h 4278557"/>
              <a:gd name="connsiteX6" fmla="*/ 557999 w 4278557"/>
              <a:gd name="connsiteY6" fmla="*/ 3621096 h 4278557"/>
              <a:gd name="connsiteX7" fmla="*/ 0 w 4278557"/>
              <a:gd name="connsiteY7" fmla="*/ 1790318 h 427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8557" h="4278557">
                <a:moveTo>
                  <a:pt x="0" y="0"/>
                </a:moveTo>
                <a:lnTo>
                  <a:pt x="1790318" y="0"/>
                </a:lnTo>
                <a:cubicBezTo>
                  <a:pt x="2559043" y="0"/>
                  <a:pt x="3192903" y="193867"/>
                  <a:pt x="3621096" y="557999"/>
                </a:cubicBezTo>
                <a:cubicBezTo>
                  <a:pt x="4057718" y="928875"/>
                  <a:pt x="4278557" y="1459902"/>
                  <a:pt x="4278557" y="2139279"/>
                </a:cubicBezTo>
                <a:cubicBezTo>
                  <a:pt x="4278557" y="2717509"/>
                  <a:pt x="4057718" y="3258649"/>
                  <a:pt x="3654812" y="3658184"/>
                </a:cubicBezTo>
                <a:cubicBezTo>
                  <a:pt x="3253592" y="4057718"/>
                  <a:pt x="2715822" y="4278557"/>
                  <a:pt x="2139279" y="4278557"/>
                </a:cubicBezTo>
                <a:cubicBezTo>
                  <a:pt x="1459902" y="4278557"/>
                  <a:pt x="928875" y="4057718"/>
                  <a:pt x="557999" y="3621096"/>
                </a:cubicBezTo>
                <a:cubicBezTo>
                  <a:pt x="192180" y="3191218"/>
                  <a:pt x="0" y="2559043"/>
                  <a:pt x="0" y="1790318"/>
                </a:cubicBezTo>
                <a:close/>
              </a:path>
            </a:pathLst>
          </a:custGeom>
          <a:solidFill>
            <a:schemeClr val="accent1"/>
          </a:solidFill>
        </p:spPr>
        <p:txBody>
          <a:bodyPr wrap="square" anchor="ctr">
            <a:noAutofit/>
          </a:bodyPr>
          <a:lstStyle>
            <a:lvl1pPr marL="0" indent="0" algn="ctr">
              <a:buNone/>
              <a:defRPr>
                <a:solidFill>
                  <a:schemeClr val="bg1"/>
                </a:solidFill>
              </a:defRPr>
            </a:lvl1pPr>
          </a:lstStyle>
          <a:p>
            <a:endParaRPr lang="fr-FR"/>
          </a:p>
        </p:txBody>
      </p:sp>
      <p:sp>
        <p:nvSpPr>
          <p:cNvPr id="14" name="Date Placeholder 3">
            <a:extLst>
              <a:ext uri="{FF2B5EF4-FFF2-40B4-BE49-F238E27FC236}">
                <a16:creationId xmlns:a16="http://schemas.microsoft.com/office/drawing/2014/main" id="{43AAC1AC-1EE0-D6B7-182D-05AD757D19EC}"/>
              </a:ext>
            </a:extLst>
          </p:cNvPr>
          <p:cNvSpPr txBox="1">
            <a:spLocks/>
          </p:cNvSpPr>
          <p:nvPr userDrawn="1"/>
        </p:nvSpPr>
        <p:spPr>
          <a:xfrm>
            <a:off x="2185624" y="10167804"/>
            <a:ext cx="3188427" cy="157481"/>
          </a:xfrm>
          <a:prstGeom prst="rect">
            <a:avLst/>
          </a:prstGeom>
          <a:noFill/>
        </p:spPr>
        <p:txBody>
          <a:bodyPr vert="horz" lIns="0" tIns="0" rIns="0" bIns="0" rtlCol="0" anchor="t"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noProof="0">
                <a:solidFill>
                  <a:schemeClr val="bg1"/>
                </a:solidFill>
                <a:latin typeface="Arial" panose="020B0604020202020204" pitchFamily="34" charset="0"/>
              </a:rPr>
              <a:t>Copyright© Talent Solutions</a:t>
            </a:r>
          </a:p>
        </p:txBody>
      </p:sp>
    </p:spTree>
    <p:extLst>
      <p:ext uri="{BB962C8B-B14F-4D97-AF65-F5344CB8AC3E}">
        <p14:creationId xmlns:p14="http://schemas.microsoft.com/office/powerpoint/2010/main" val="2933117445"/>
      </p:ext>
    </p:extLst>
  </p:cSld>
  <p:clrMapOvr>
    <a:masterClrMapping/>
  </p:clrMapOvr>
  <p:extLst>
    <p:ext uri="{DCECCB84-F9BA-43D5-87BE-67443E8EF086}">
      <p15:sldGuideLst xmlns:p15="http://schemas.microsoft.com/office/powerpoint/2012/main">
        <p15:guide id="1" orient="horz" pos="259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lain Green">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F2ED8AA1-D388-5F08-7604-B0DE2FB7786B}"/>
              </a:ext>
            </a:extLst>
          </p:cNvPr>
          <p:cNvPicPr>
            <a:picLocks noChangeAspect="1"/>
          </p:cNvPicPr>
          <p:nvPr userDrawn="1"/>
        </p:nvPicPr>
        <p:blipFill>
          <a:blip r:embed="rId2"/>
          <a:srcRect/>
          <a:stretch/>
        </p:blipFill>
        <p:spPr>
          <a:xfrm>
            <a:off x="0" y="0"/>
            <a:ext cx="7559675" cy="10691813"/>
          </a:xfrm>
          <a:prstGeom prst="rect">
            <a:avLst/>
          </a:prstGeom>
        </p:spPr>
      </p:pic>
      <p:sp>
        <p:nvSpPr>
          <p:cNvPr id="3" name="Title 1">
            <a:extLst>
              <a:ext uri="{FF2B5EF4-FFF2-40B4-BE49-F238E27FC236}">
                <a16:creationId xmlns:a16="http://schemas.microsoft.com/office/drawing/2014/main" id="{753F6A1D-272B-A841-C841-E61D03B71905}"/>
              </a:ext>
            </a:extLst>
          </p:cNvPr>
          <p:cNvSpPr>
            <a:spLocks noGrp="1"/>
          </p:cNvSpPr>
          <p:nvPr>
            <p:ph type="ctrTitle" hasCustomPrompt="1"/>
          </p:nvPr>
        </p:nvSpPr>
        <p:spPr>
          <a:xfrm>
            <a:off x="431800" y="1734904"/>
            <a:ext cx="4239297" cy="2566095"/>
          </a:xfrm>
          <a:prstGeom prst="rect">
            <a:avLst/>
          </a:prstGeom>
        </p:spPr>
        <p:txBody>
          <a:bodyPr anchor="b" anchorCtr="0">
            <a:noAutofit/>
          </a:bodyPr>
          <a:lstStyle>
            <a:lvl1pPr algn="l">
              <a:defRPr lang="en-GB" sz="3411" b="1" kern="1200" spc="-62" baseline="0" dirty="0">
                <a:solidFill>
                  <a:schemeClr val="bg1"/>
                </a:solidFill>
                <a:latin typeface="Arial" panose="020B0604020202020204" pitchFamily="34" charset="0"/>
                <a:ea typeface="+mn-ea"/>
                <a:cs typeface="+mn-cs"/>
              </a:defRPr>
            </a:lvl1pPr>
          </a:lstStyle>
          <a:p>
            <a:pPr marL="0" lvl="0" algn="l" defTabSz="567019" rtl="0" eaLnBrk="1" latinLnBrk="0" hangingPunct="1">
              <a:lnSpc>
                <a:spcPct val="90000"/>
              </a:lnSpc>
            </a:pPr>
            <a:r>
              <a:rPr lang="fr-FR" noProof="0"/>
              <a:t>Titre du document</a:t>
            </a:r>
          </a:p>
        </p:txBody>
      </p:sp>
      <p:sp>
        <p:nvSpPr>
          <p:cNvPr id="7" name="Subtitle 2">
            <a:extLst>
              <a:ext uri="{FF2B5EF4-FFF2-40B4-BE49-F238E27FC236}">
                <a16:creationId xmlns:a16="http://schemas.microsoft.com/office/drawing/2014/main" id="{E0DAD211-D685-7B19-9E27-27CF667DC3F2}"/>
              </a:ext>
            </a:extLst>
          </p:cNvPr>
          <p:cNvSpPr>
            <a:spLocks noGrp="1"/>
          </p:cNvSpPr>
          <p:nvPr>
            <p:ph type="subTitle" idx="1" hasCustomPrompt="1"/>
          </p:nvPr>
        </p:nvSpPr>
        <p:spPr>
          <a:xfrm>
            <a:off x="431800" y="4558360"/>
            <a:ext cx="4220809" cy="2213601"/>
          </a:xfrm>
          <a:prstGeom prst="rect">
            <a:avLst/>
          </a:prstGeom>
        </p:spPr>
        <p:txBody>
          <a:bodyPr lIns="90000" tIns="46800" rIns="90000">
            <a:noAutofit/>
          </a:bodyPr>
          <a:lstStyle>
            <a:lvl1pPr marL="0" indent="0" algn="l" defTabSz="567019" rtl="0" eaLnBrk="1" latinLnBrk="0" hangingPunct="1">
              <a:lnSpc>
                <a:spcPct val="100000"/>
              </a:lnSpc>
              <a:buNone/>
              <a:defRPr lang="en-GB" sz="1550" b="0" kern="1200" spc="-19" baseline="0" dirty="0">
                <a:solidFill>
                  <a:schemeClr val="bg1"/>
                </a:solidFill>
                <a:effectLst/>
                <a:latin typeface="Arial" panose="020B0604020202020204" pitchFamily="34" charset="0"/>
                <a:ea typeface="+mn-ea"/>
                <a:cs typeface="+mn-cs"/>
              </a:defRPr>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fr-FR" noProof="0"/>
              <a:t>Description du document ou paragraphe d'introduction, selon les besoins</a:t>
            </a:r>
          </a:p>
        </p:txBody>
      </p:sp>
      <p:pic>
        <p:nvPicPr>
          <p:cNvPr id="8" name="Picture 1">
            <a:extLst>
              <a:ext uri="{FF2B5EF4-FFF2-40B4-BE49-F238E27FC236}">
                <a16:creationId xmlns:a16="http://schemas.microsoft.com/office/drawing/2014/main" id="{6D05A0FA-1C97-3BA4-FA84-101818AA1434}"/>
              </a:ext>
            </a:extLst>
          </p:cNvPr>
          <p:cNvPicPr>
            <a:picLocks noChangeAspect="1"/>
          </p:cNvPicPr>
          <p:nvPr userDrawn="1"/>
        </p:nvPicPr>
        <p:blipFill rotWithShape="1">
          <a:blip r:embed="rId3"/>
          <a:srcRect l="51044" t="43425" r="-1"/>
          <a:stretch/>
        </p:blipFill>
        <p:spPr>
          <a:xfrm flipV="1">
            <a:off x="0" y="6737787"/>
            <a:ext cx="6854150" cy="3954026"/>
          </a:xfrm>
          <a:prstGeom prst="rect">
            <a:avLst/>
          </a:prstGeom>
        </p:spPr>
      </p:pic>
      <p:pic>
        <p:nvPicPr>
          <p:cNvPr id="10" name="Graphic 4">
            <a:extLst>
              <a:ext uri="{FF2B5EF4-FFF2-40B4-BE49-F238E27FC236}">
                <a16:creationId xmlns:a16="http://schemas.microsoft.com/office/drawing/2014/main" id="{6FD75152-509D-25F0-3514-57C25D0939D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69853" y="608091"/>
            <a:ext cx="2081595" cy="420454"/>
          </a:xfrm>
          <a:prstGeom prst="rect">
            <a:avLst/>
          </a:prstGeom>
        </p:spPr>
      </p:pic>
      <p:sp>
        <p:nvSpPr>
          <p:cNvPr id="11" name="Date Placeholder 3">
            <a:extLst>
              <a:ext uri="{FF2B5EF4-FFF2-40B4-BE49-F238E27FC236}">
                <a16:creationId xmlns:a16="http://schemas.microsoft.com/office/drawing/2014/main" id="{5395C2BE-541B-CA09-2F73-4BFA66FDF40B}"/>
              </a:ext>
            </a:extLst>
          </p:cNvPr>
          <p:cNvSpPr txBox="1">
            <a:spLocks/>
          </p:cNvSpPr>
          <p:nvPr userDrawn="1"/>
        </p:nvSpPr>
        <p:spPr>
          <a:xfrm>
            <a:off x="277425" y="10358093"/>
            <a:ext cx="3188427" cy="157481"/>
          </a:xfrm>
          <a:prstGeom prst="rect">
            <a:avLst/>
          </a:prstGeom>
          <a:noFill/>
        </p:spPr>
        <p:txBody>
          <a:bodyPr vert="horz" lIns="0" tIns="0" rIns="0" bIns="0" rtlCol="0" anchor="t"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noProof="0">
                <a:solidFill>
                  <a:schemeClr val="bg1"/>
                </a:solidFill>
                <a:latin typeface="Arial" panose="020B0604020202020204" pitchFamily="34" charset="0"/>
              </a:rPr>
              <a:t>Copyright© Talent Solutions</a:t>
            </a:r>
          </a:p>
        </p:txBody>
      </p:sp>
    </p:spTree>
    <p:extLst>
      <p:ext uri="{BB962C8B-B14F-4D97-AF65-F5344CB8AC3E}">
        <p14:creationId xmlns:p14="http://schemas.microsoft.com/office/powerpoint/2010/main" val="1233650139"/>
      </p:ext>
    </p:extLst>
  </p:cSld>
  <p:clrMapOvr>
    <a:masterClrMapping/>
  </p:clrMapOvr>
  <p:extLst>
    <p:ext uri="{DCECCB84-F9BA-43D5-87BE-67443E8EF086}">
      <p15:sldGuideLst xmlns:p15="http://schemas.microsoft.com/office/powerpoint/2012/main">
        <p15:guide id="1" orient="horz" pos="259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 Conten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31E7E5-C142-A388-3743-F85F7E4AFE3A}"/>
              </a:ext>
            </a:extLst>
          </p:cNvPr>
          <p:cNvPicPr>
            <a:picLocks noChangeAspect="1"/>
          </p:cNvPicPr>
          <p:nvPr userDrawn="1"/>
        </p:nvPicPr>
        <p:blipFill>
          <a:blip r:embed="rId2"/>
          <a:srcRect/>
          <a:stretch/>
        </p:blipFill>
        <p:spPr>
          <a:xfrm>
            <a:off x="0" y="672"/>
            <a:ext cx="7559675" cy="9835478"/>
          </a:xfrm>
          <a:prstGeom prst="rect">
            <a:avLst/>
          </a:prstGeom>
        </p:spPr>
      </p:pic>
      <p:sp>
        <p:nvSpPr>
          <p:cNvPr id="2" name="Title 1">
            <a:extLst>
              <a:ext uri="{FF2B5EF4-FFF2-40B4-BE49-F238E27FC236}">
                <a16:creationId xmlns:a16="http://schemas.microsoft.com/office/drawing/2014/main" id="{04296F00-4E8A-00E6-AFAD-10FE942B31E6}"/>
              </a:ext>
            </a:extLst>
          </p:cNvPr>
          <p:cNvSpPr>
            <a:spLocks noGrp="1"/>
          </p:cNvSpPr>
          <p:nvPr>
            <p:ph type="ctrTitle" hasCustomPrompt="1"/>
          </p:nvPr>
        </p:nvSpPr>
        <p:spPr>
          <a:xfrm>
            <a:off x="694945" y="657225"/>
            <a:ext cx="5417098" cy="529303"/>
          </a:xfrm>
          <a:prstGeom prst="rect">
            <a:avLst/>
          </a:prstGeom>
        </p:spPr>
        <p:txBody>
          <a:bodyPr anchor="t" anchorCtr="0">
            <a:noAutofit/>
          </a:bodyPr>
          <a:lstStyle>
            <a:lvl1pPr algn="l">
              <a:defRPr lang="en-GB" sz="3000" b="1" kern="1200" spc="-5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Ordre du jour/Contenu</a:t>
            </a:r>
          </a:p>
        </p:txBody>
      </p:sp>
      <p:pic>
        <p:nvPicPr>
          <p:cNvPr id="6" name="Picture 7">
            <a:extLst>
              <a:ext uri="{FF2B5EF4-FFF2-40B4-BE49-F238E27FC236}">
                <a16:creationId xmlns:a16="http://schemas.microsoft.com/office/drawing/2014/main" id="{45D0A8E3-81ED-304A-0E54-FD18C534814D}"/>
              </a:ext>
            </a:extLst>
          </p:cNvPr>
          <p:cNvPicPr>
            <a:picLocks noChangeAspect="1"/>
          </p:cNvPicPr>
          <p:nvPr userDrawn="1"/>
        </p:nvPicPr>
        <p:blipFill rotWithShape="1">
          <a:blip r:embed="rId3"/>
          <a:srcRect l="114" t="55" r="34959" b="-1"/>
          <a:stretch/>
        </p:blipFill>
        <p:spPr>
          <a:xfrm>
            <a:off x="3576894" y="0"/>
            <a:ext cx="3982781" cy="8917580"/>
          </a:xfrm>
          <a:prstGeom prst="rect">
            <a:avLst/>
          </a:prstGeom>
        </p:spPr>
      </p:pic>
      <p:sp>
        <p:nvSpPr>
          <p:cNvPr id="10" name="Espace réservé du texte 4">
            <a:extLst>
              <a:ext uri="{FF2B5EF4-FFF2-40B4-BE49-F238E27FC236}">
                <a16:creationId xmlns:a16="http://schemas.microsoft.com/office/drawing/2014/main" id="{22308AEA-9926-484D-50C9-0BF6D04C9BF1}"/>
              </a:ext>
            </a:extLst>
          </p:cNvPr>
          <p:cNvSpPr>
            <a:spLocks noGrp="1"/>
          </p:cNvSpPr>
          <p:nvPr>
            <p:ph type="body" sz="quarter" idx="10" hasCustomPrompt="1"/>
          </p:nvPr>
        </p:nvSpPr>
        <p:spPr>
          <a:xfrm>
            <a:off x="694944" y="1677451"/>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01</a:t>
            </a:r>
          </a:p>
        </p:txBody>
      </p:sp>
      <p:sp>
        <p:nvSpPr>
          <p:cNvPr id="12" name="Espace réservé du texte 6">
            <a:extLst>
              <a:ext uri="{FF2B5EF4-FFF2-40B4-BE49-F238E27FC236}">
                <a16:creationId xmlns:a16="http://schemas.microsoft.com/office/drawing/2014/main" id="{3084DF08-2672-2336-8619-DB8111AA087E}"/>
              </a:ext>
            </a:extLst>
          </p:cNvPr>
          <p:cNvSpPr>
            <a:spLocks noGrp="1"/>
          </p:cNvSpPr>
          <p:nvPr>
            <p:ph type="body" sz="quarter" idx="11" hasCustomPrompt="1"/>
          </p:nvPr>
        </p:nvSpPr>
        <p:spPr>
          <a:xfrm>
            <a:off x="1422400" y="1677450"/>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13" name="Espace réservé du texte 4">
            <a:extLst>
              <a:ext uri="{FF2B5EF4-FFF2-40B4-BE49-F238E27FC236}">
                <a16:creationId xmlns:a16="http://schemas.microsoft.com/office/drawing/2014/main" id="{90DB32DF-5597-494F-A167-72CA62D390FB}"/>
              </a:ext>
            </a:extLst>
          </p:cNvPr>
          <p:cNvSpPr>
            <a:spLocks noGrp="1"/>
          </p:cNvSpPr>
          <p:nvPr>
            <p:ph type="body" sz="quarter" idx="12" hasCustomPrompt="1"/>
          </p:nvPr>
        </p:nvSpPr>
        <p:spPr>
          <a:xfrm>
            <a:off x="694944" y="2384337"/>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02</a:t>
            </a:r>
          </a:p>
        </p:txBody>
      </p:sp>
      <p:sp>
        <p:nvSpPr>
          <p:cNvPr id="14" name="Espace réservé du texte 6">
            <a:extLst>
              <a:ext uri="{FF2B5EF4-FFF2-40B4-BE49-F238E27FC236}">
                <a16:creationId xmlns:a16="http://schemas.microsoft.com/office/drawing/2014/main" id="{265A74F4-B4F1-D2D2-2992-1559A9E21CFF}"/>
              </a:ext>
            </a:extLst>
          </p:cNvPr>
          <p:cNvSpPr>
            <a:spLocks noGrp="1"/>
          </p:cNvSpPr>
          <p:nvPr>
            <p:ph type="body" sz="quarter" idx="13" hasCustomPrompt="1"/>
          </p:nvPr>
        </p:nvSpPr>
        <p:spPr>
          <a:xfrm>
            <a:off x="1422400" y="2384336"/>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15" name="Espace réservé du texte 4">
            <a:extLst>
              <a:ext uri="{FF2B5EF4-FFF2-40B4-BE49-F238E27FC236}">
                <a16:creationId xmlns:a16="http://schemas.microsoft.com/office/drawing/2014/main" id="{4835CF8D-FC29-1617-70DF-B94577181346}"/>
              </a:ext>
            </a:extLst>
          </p:cNvPr>
          <p:cNvSpPr>
            <a:spLocks noGrp="1"/>
          </p:cNvSpPr>
          <p:nvPr>
            <p:ph type="body" sz="quarter" idx="14" hasCustomPrompt="1"/>
          </p:nvPr>
        </p:nvSpPr>
        <p:spPr>
          <a:xfrm>
            <a:off x="694944" y="3091223"/>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03</a:t>
            </a:r>
          </a:p>
        </p:txBody>
      </p:sp>
      <p:sp>
        <p:nvSpPr>
          <p:cNvPr id="24" name="Espace réservé du texte 6">
            <a:extLst>
              <a:ext uri="{FF2B5EF4-FFF2-40B4-BE49-F238E27FC236}">
                <a16:creationId xmlns:a16="http://schemas.microsoft.com/office/drawing/2014/main" id="{F31D454E-B3B9-C2D5-D641-3EE80F8E591B}"/>
              </a:ext>
            </a:extLst>
          </p:cNvPr>
          <p:cNvSpPr>
            <a:spLocks noGrp="1"/>
          </p:cNvSpPr>
          <p:nvPr>
            <p:ph type="body" sz="quarter" idx="15" hasCustomPrompt="1"/>
          </p:nvPr>
        </p:nvSpPr>
        <p:spPr>
          <a:xfrm>
            <a:off x="1422400" y="3091222"/>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25" name="Espace réservé du texte 4">
            <a:extLst>
              <a:ext uri="{FF2B5EF4-FFF2-40B4-BE49-F238E27FC236}">
                <a16:creationId xmlns:a16="http://schemas.microsoft.com/office/drawing/2014/main" id="{B4B8CDC5-4328-4A40-4693-F0602C6FA9F6}"/>
              </a:ext>
            </a:extLst>
          </p:cNvPr>
          <p:cNvSpPr>
            <a:spLocks noGrp="1"/>
          </p:cNvSpPr>
          <p:nvPr>
            <p:ph type="body" sz="quarter" idx="16" hasCustomPrompt="1"/>
          </p:nvPr>
        </p:nvSpPr>
        <p:spPr>
          <a:xfrm>
            <a:off x="694944" y="3798109"/>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04</a:t>
            </a:r>
          </a:p>
        </p:txBody>
      </p:sp>
      <p:sp>
        <p:nvSpPr>
          <p:cNvPr id="26" name="Espace réservé du texte 6">
            <a:extLst>
              <a:ext uri="{FF2B5EF4-FFF2-40B4-BE49-F238E27FC236}">
                <a16:creationId xmlns:a16="http://schemas.microsoft.com/office/drawing/2014/main" id="{DA4F5EB2-1753-5F88-A0AB-6ADCE2EC7B5F}"/>
              </a:ext>
            </a:extLst>
          </p:cNvPr>
          <p:cNvSpPr>
            <a:spLocks noGrp="1"/>
          </p:cNvSpPr>
          <p:nvPr>
            <p:ph type="body" sz="quarter" idx="17" hasCustomPrompt="1"/>
          </p:nvPr>
        </p:nvSpPr>
        <p:spPr>
          <a:xfrm>
            <a:off x="1422400" y="3798108"/>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27" name="Espace réservé du texte 4">
            <a:extLst>
              <a:ext uri="{FF2B5EF4-FFF2-40B4-BE49-F238E27FC236}">
                <a16:creationId xmlns:a16="http://schemas.microsoft.com/office/drawing/2014/main" id="{C36B4A88-DB9B-778B-45BA-6D2E764A8EFC}"/>
              </a:ext>
            </a:extLst>
          </p:cNvPr>
          <p:cNvSpPr>
            <a:spLocks noGrp="1"/>
          </p:cNvSpPr>
          <p:nvPr>
            <p:ph type="body" sz="quarter" idx="18" hasCustomPrompt="1"/>
          </p:nvPr>
        </p:nvSpPr>
        <p:spPr>
          <a:xfrm>
            <a:off x="694944" y="4504994"/>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05</a:t>
            </a:r>
          </a:p>
        </p:txBody>
      </p:sp>
      <p:sp>
        <p:nvSpPr>
          <p:cNvPr id="28" name="Espace réservé du texte 6">
            <a:extLst>
              <a:ext uri="{FF2B5EF4-FFF2-40B4-BE49-F238E27FC236}">
                <a16:creationId xmlns:a16="http://schemas.microsoft.com/office/drawing/2014/main" id="{CE5C8977-F650-FD59-02C4-7D1A67350EDC}"/>
              </a:ext>
            </a:extLst>
          </p:cNvPr>
          <p:cNvSpPr>
            <a:spLocks noGrp="1"/>
          </p:cNvSpPr>
          <p:nvPr>
            <p:ph type="body" sz="quarter" idx="19" hasCustomPrompt="1"/>
          </p:nvPr>
        </p:nvSpPr>
        <p:spPr>
          <a:xfrm>
            <a:off x="1422400" y="4504993"/>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29" name="Espace réservé du texte 4">
            <a:extLst>
              <a:ext uri="{FF2B5EF4-FFF2-40B4-BE49-F238E27FC236}">
                <a16:creationId xmlns:a16="http://schemas.microsoft.com/office/drawing/2014/main" id="{53792E89-CD84-5133-C5B0-6908A2DB6ECE}"/>
              </a:ext>
            </a:extLst>
          </p:cNvPr>
          <p:cNvSpPr>
            <a:spLocks noGrp="1"/>
          </p:cNvSpPr>
          <p:nvPr>
            <p:ph type="body" sz="quarter" idx="20" hasCustomPrompt="1"/>
          </p:nvPr>
        </p:nvSpPr>
        <p:spPr>
          <a:xfrm>
            <a:off x="694944" y="5211879"/>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06</a:t>
            </a:r>
          </a:p>
        </p:txBody>
      </p:sp>
      <p:sp>
        <p:nvSpPr>
          <p:cNvPr id="30" name="Espace réservé du texte 6">
            <a:extLst>
              <a:ext uri="{FF2B5EF4-FFF2-40B4-BE49-F238E27FC236}">
                <a16:creationId xmlns:a16="http://schemas.microsoft.com/office/drawing/2014/main" id="{8E5F0164-F99C-C5BA-1BB2-E4E730FECAED}"/>
              </a:ext>
            </a:extLst>
          </p:cNvPr>
          <p:cNvSpPr>
            <a:spLocks noGrp="1"/>
          </p:cNvSpPr>
          <p:nvPr>
            <p:ph type="body" sz="quarter" idx="21" hasCustomPrompt="1"/>
          </p:nvPr>
        </p:nvSpPr>
        <p:spPr>
          <a:xfrm>
            <a:off x="1422400" y="5211878"/>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1473527710"/>
      </p:ext>
    </p:extLst>
  </p:cSld>
  <p:clrMapOvr>
    <a:masterClrMapping/>
  </p:clrMapOvr>
  <p:extLst>
    <p:ext uri="{DCECCB84-F9BA-43D5-87BE-67443E8EF086}">
      <p15:sldGuideLst xmlns:p15="http://schemas.microsoft.com/office/powerpoint/2012/main">
        <p15:guide id="1" orient="horz" pos="1494" userDrawn="1">
          <p15:clr>
            <a:srgbClr val="FBAE40"/>
          </p15:clr>
        </p15:guide>
        <p15:guide id="2" pos="290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FF4589-B874-157E-B263-09C5A3F9E59B}"/>
              </a:ext>
            </a:extLst>
          </p:cNvPr>
          <p:cNvPicPr>
            <a:picLocks noChangeAspect="1"/>
          </p:cNvPicPr>
          <p:nvPr userDrawn="1"/>
        </p:nvPicPr>
        <p:blipFill>
          <a:blip r:embed="rId2"/>
          <a:srcRect/>
          <a:stretch/>
        </p:blipFill>
        <p:spPr>
          <a:xfrm>
            <a:off x="0" y="672"/>
            <a:ext cx="7559675" cy="9835478"/>
          </a:xfrm>
          <a:prstGeom prst="rect">
            <a:avLst/>
          </a:prstGeom>
        </p:spPr>
      </p:pic>
      <p:pic>
        <p:nvPicPr>
          <p:cNvPr id="4" name="Picture 5">
            <a:extLst>
              <a:ext uri="{FF2B5EF4-FFF2-40B4-BE49-F238E27FC236}">
                <a16:creationId xmlns:a16="http://schemas.microsoft.com/office/drawing/2014/main" id="{7D35924B-8656-7CCA-0352-7323D6307BFC}"/>
              </a:ext>
            </a:extLst>
          </p:cNvPr>
          <p:cNvPicPr>
            <a:picLocks noChangeAspect="1"/>
          </p:cNvPicPr>
          <p:nvPr userDrawn="1"/>
        </p:nvPicPr>
        <p:blipFill rotWithShape="1">
          <a:blip r:embed="rId3"/>
          <a:srcRect l="41591" t="801" b="34805"/>
          <a:stretch/>
        </p:blipFill>
        <p:spPr>
          <a:xfrm flipH="1">
            <a:off x="-11125" y="5141"/>
            <a:ext cx="7570800" cy="9831009"/>
          </a:xfrm>
          <a:prstGeom prst="rect">
            <a:avLst/>
          </a:prstGeom>
        </p:spPr>
      </p:pic>
      <p:sp>
        <p:nvSpPr>
          <p:cNvPr id="8" name="Title 1">
            <a:extLst>
              <a:ext uri="{FF2B5EF4-FFF2-40B4-BE49-F238E27FC236}">
                <a16:creationId xmlns:a16="http://schemas.microsoft.com/office/drawing/2014/main" id="{C7D24956-DCF1-6AE8-820C-5EC8AB4D3990}"/>
              </a:ext>
            </a:extLst>
          </p:cNvPr>
          <p:cNvSpPr>
            <a:spLocks noGrp="1"/>
          </p:cNvSpPr>
          <p:nvPr>
            <p:ph type="ctrTitle" hasCustomPrompt="1"/>
          </p:nvPr>
        </p:nvSpPr>
        <p:spPr>
          <a:xfrm>
            <a:off x="431800" y="1023938"/>
            <a:ext cx="5182937" cy="4006244"/>
          </a:xfrm>
          <a:prstGeom prst="rect">
            <a:avLst/>
          </a:prstGeom>
        </p:spPr>
        <p:txBody>
          <a:bodyPr anchor="b" anchorCtr="0">
            <a:noAutofit/>
          </a:bodyPr>
          <a:lstStyle>
            <a:lvl1pPr algn="l">
              <a:defRPr lang="en-GB" sz="4200" b="1" kern="1200" spc="-10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Titre de section (trois lignes maximum)</a:t>
            </a:r>
          </a:p>
        </p:txBody>
      </p:sp>
      <p:sp>
        <p:nvSpPr>
          <p:cNvPr id="9" name="Subtitle 2">
            <a:extLst>
              <a:ext uri="{FF2B5EF4-FFF2-40B4-BE49-F238E27FC236}">
                <a16:creationId xmlns:a16="http://schemas.microsoft.com/office/drawing/2014/main" id="{F11A1638-E351-06FE-3A0B-D48A32009B6D}"/>
              </a:ext>
            </a:extLst>
          </p:cNvPr>
          <p:cNvSpPr>
            <a:spLocks noGrp="1"/>
          </p:cNvSpPr>
          <p:nvPr>
            <p:ph type="subTitle" idx="1" hasCustomPrompt="1"/>
          </p:nvPr>
        </p:nvSpPr>
        <p:spPr>
          <a:xfrm>
            <a:off x="431800" y="5273583"/>
            <a:ext cx="5182937" cy="1419860"/>
          </a:xfrm>
          <a:prstGeom prst="rect">
            <a:avLst/>
          </a:prstGeom>
        </p:spPr>
        <p:txBody>
          <a:bodyPr lIns="90000" tIns="46800" rIns="90000">
            <a:noAutofit/>
          </a:bodyPr>
          <a:lstStyle>
            <a:lvl1pPr marL="0" indent="0" algn="l" defTabSz="914400" rtl="0" eaLnBrk="1" latinLnBrk="0" hangingPunct="1">
              <a:lnSpc>
                <a:spcPct val="100000"/>
              </a:lnSpc>
              <a:buNone/>
              <a:defRPr lang="en-GB" sz="20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Description du document ou paragraphe d'introduction, selon les besoins</a:t>
            </a:r>
          </a:p>
        </p:txBody>
      </p:sp>
    </p:spTree>
    <p:extLst>
      <p:ext uri="{BB962C8B-B14F-4D97-AF65-F5344CB8AC3E}">
        <p14:creationId xmlns:p14="http://schemas.microsoft.com/office/powerpoint/2010/main" val="124017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4EEE95-4BB2-71EB-D035-CC88AF8213EA}"/>
              </a:ext>
            </a:extLst>
          </p:cNvPr>
          <p:cNvPicPr>
            <a:picLocks noChangeAspect="1"/>
          </p:cNvPicPr>
          <p:nvPr userDrawn="1"/>
        </p:nvPicPr>
        <p:blipFill>
          <a:blip r:embed="rId2"/>
          <a:srcRect t="4005" b="4005"/>
          <a:stretch/>
        </p:blipFill>
        <p:spPr>
          <a:xfrm>
            <a:off x="0" y="1"/>
            <a:ext cx="7559675" cy="9835478"/>
          </a:xfrm>
          <a:prstGeom prst="rect">
            <a:avLst/>
          </a:prstGeom>
        </p:spPr>
      </p:pic>
      <p:sp>
        <p:nvSpPr>
          <p:cNvPr id="2" name="Title 1">
            <a:extLst>
              <a:ext uri="{FF2B5EF4-FFF2-40B4-BE49-F238E27FC236}">
                <a16:creationId xmlns:a16="http://schemas.microsoft.com/office/drawing/2014/main" id="{04296F00-4E8A-00E6-AFAD-10FE942B31E6}"/>
              </a:ext>
            </a:extLst>
          </p:cNvPr>
          <p:cNvSpPr>
            <a:spLocks noGrp="1"/>
          </p:cNvSpPr>
          <p:nvPr>
            <p:ph type="ctrTitle" hasCustomPrompt="1"/>
          </p:nvPr>
        </p:nvSpPr>
        <p:spPr>
          <a:xfrm>
            <a:off x="694945" y="657225"/>
            <a:ext cx="5417098" cy="529303"/>
          </a:xfrm>
          <a:prstGeom prst="rect">
            <a:avLst/>
          </a:prstGeom>
        </p:spPr>
        <p:txBody>
          <a:bodyPr anchor="t" anchorCtr="0">
            <a:noAutofit/>
          </a:bodyPr>
          <a:lstStyle>
            <a:lvl1pPr algn="l">
              <a:defRPr lang="en-GB" sz="3000" b="1" kern="1200" spc="-5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Ordre du jour/Contenu</a:t>
            </a:r>
          </a:p>
        </p:txBody>
      </p:sp>
      <p:pic>
        <p:nvPicPr>
          <p:cNvPr id="6" name="Picture 7">
            <a:extLst>
              <a:ext uri="{FF2B5EF4-FFF2-40B4-BE49-F238E27FC236}">
                <a16:creationId xmlns:a16="http://schemas.microsoft.com/office/drawing/2014/main" id="{45D0A8E3-81ED-304A-0E54-FD18C534814D}"/>
              </a:ext>
            </a:extLst>
          </p:cNvPr>
          <p:cNvPicPr>
            <a:picLocks noChangeAspect="1"/>
          </p:cNvPicPr>
          <p:nvPr userDrawn="1"/>
        </p:nvPicPr>
        <p:blipFill rotWithShape="1">
          <a:blip r:embed="rId3"/>
          <a:srcRect l="114" t="55" r="34959" b="-1"/>
          <a:stretch/>
        </p:blipFill>
        <p:spPr>
          <a:xfrm>
            <a:off x="3576894" y="0"/>
            <a:ext cx="3982781" cy="8917580"/>
          </a:xfrm>
          <a:prstGeom prst="rect">
            <a:avLst/>
          </a:prstGeom>
        </p:spPr>
      </p:pic>
      <p:sp>
        <p:nvSpPr>
          <p:cNvPr id="10" name="Espace réservé du texte 4">
            <a:extLst>
              <a:ext uri="{FF2B5EF4-FFF2-40B4-BE49-F238E27FC236}">
                <a16:creationId xmlns:a16="http://schemas.microsoft.com/office/drawing/2014/main" id="{22308AEA-9926-484D-50C9-0BF6D04C9BF1}"/>
              </a:ext>
            </a:extLst>
          </p:cNvPr>
          <p:cNvSpPr>
            <a:spLocks noGrp="1"/>
          </p:cNvSpPr>
          <p:nvPr>
            <p:ph type="body" sz="quarter" idx="10" hasCustomPrompt="1"/>
          </p:nvPr>
        </p:nvSpPr>
        <p:spPr>
          <a:xfrm>
            <a:off x="694944" y="1677451"/>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01</a:t>
            </a:r>
          </a:p>
        </p:txBody>
      </p:sp>
      <p:sp>
        <p:nvSpPr>
          <p:cNvPr id="12" name="Espace réservé du texte 6">
            <a:extLst>
              <a:ext uri="{FF2B5EF4-FFF2-40B4-BE49-F238E27FC236}">
                <a16:creationId xmlns:a16="http://schemas.microsoft.com/office/drawing/2014/main" id="{3084DF08-2672-2336-8619-DB8111AA087E}"/>
              </a:ext>
            </a:extLst>
          </p:cNvPr>
          <p:cNvSpPr>
            <a:spLocks noGrp="1"/>
          </p:cNvSpPr>
          <p:nvPr>
            <p:ph type="body" sz="quarter" idx="11" hasCustomPrompt="1"/>
          </p:nvPr>
        </p:nvSpPr>
        <p:spPr>
          <a:xfrm>
            <a:off x="1422400" y="1677450"/>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13" name="Espace réservé du texte 4">
            <a:extLst>
              <a:ext uri="{FF2B5EF4-FFF2-40B4-BE49-F238E27FC236}">
                <a16:creationId xmlns:a16="http://schemas.microsoft.com/office/drawing/2014/main" id="{90DB32DF-5597-494F-A167-72CA62D390FB}"/>
              </a:ext>
            </a:extLst>
          </p:cNvPr>
          <p:cNvSpPr>
            <a:spLocks noGrp="1"/>
          </p:cNvSpPr>
          <p:nvPr>
            <p:ph type="body" sz="quarter" idx="12" hasCustomPrompt="1"/>
          </p:nvPr>
        </p:nvSpPr>
        <p:spPr>
          <a:xfrm>
            <a:off x="694944" y="2384337"/>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02</a:t>
            </a:r>
          </a:p>
        </p:txBody>
      </p:sp>
      <p:sp>
        <p:nvSpPr>
          <p:cNvPr id="14" name="Espace réservé du texte 6">
            <a:extLst>
              <a:ext uri="{FF2B5EF4-FFF2-40B4-BE49-F238E27FC236}">
                <a16:creationId xmlns:a16="http://schemas.microsoft.com/office/drawing/2014/main" id="{265A74F4-B4F1-D2D2-2992-1559A9E21CFF}"/>
              </a:ext>
            </a:extLst>
          </p:cNvPr>
          <p:cNvSpPr>
            <a:spLocks noGrp="1"/>
          </p:cNvSpPr>
          <p:nvPr>
            <p:ph type="body" sz="quarter" idx="13" hasCustomPrompt="1"/>
          </p:nvPr>
        </p:nvSpPr>
        <p:spPr>
          <a:xfrm>
            <a:off x="1422400" y="2384336"/>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15" name="Espace réservé du texte 4">
            <a:extLst>
              <a:ext uri="{FF2B5EF4-FFF2-40B4-BE49-F238E27FC236}">
                <a16:creationId xmlns:a16="http://schemas.microsoft.com/office/drawing/2014/main" id="{4835CF8D-FC29-1617-70DF-B94577181346}"/>
              </a:ext>
            </a:extLst>
          </p:cNvPr>
          <p:cNvSpPr>
            <a:spLocks noGrp="1"/>
          </p:cNvSpPr>
          <p:nvPr>
            <p:ph type="body" sz="quarter" idx="14" hasCustomPrompt="1"/>
          </p:nvPr>
        </p:nvSpPr>
        <p:spPr>
          <a:xfrm>
            <a:off x="694944" y="3091223"/>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03</a:t>
            </a:r>
          </a:p>
        </p:txBody>
      </p:sp>
      <p:sp>
        <p:nvSpPr>
          <p:cNvPr id="24" name="Espace réservé du texte 6">
            <a:extLst>
              <a:ext uri="{FF2B5EF4-FFF2-40B4-BE49-F238E27FC236}">
                <a16:creationId xmlns:a16="http://schemas.microsoft.com/office/drawing/2014/main" id="{F31D454E-B3B9-C2D5-D641-3EE80F8E591B}"/>
              </a:ext>
            </a:extLst>
          </p:cNvPr>
          <p:cNvSpPr>
            <a:spLocks noGrp="1"/>
          </p:cNvSpPr>
          <p:nvPr>
            <p:ph type="body" sz="quarter" idx="15" hasCustomPrompt="1"/>
          </p:nvPr>
        </p:nvSpPr>
        <p:spPr>
          <a:xfrm>
            <a:off x="1422400" y="3091222"/>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25" name="Espace réservé du texte 4">
            <a:extLst>
              <a:ext uri="{FF2B5EF4-FFF2-40B4-BE49-F238E27FC236}">
                <a16:creationId xmlns:a16="http://schemas.microsoft.com/office/drawing/2014/main" id="{B4B8CDC5-4328-4A40-4693-F0602C6FA9F6}"/>
              </a:ext>
            </a:extLst>
          </p:cNvPr>
          <p:cNvSpPr>
            <a:spLocks noGrp="1"/>
          </p:cNvSpPr>
          <p:nvPr>
            <p:ph type="body" sz="quarter" idx="16" hasCustomPrompt="1"/>
          </p:nvPr>
        </p:nvSpPr>
        <p:spPr>
          <a:xfrm>
            <a:off x="694944" y="3798109"/>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04</a:t>
            </a:r>
          </a:p>
        </p:txBody>
      </p:sp>
      <p:sp>
        <p:nvSpPr>
          <p:cNvPr id="26" name="Espace réservé du texte 6">
            <a:extLst>
              <a:ext uri="{FF2B5EF4-FFF2-40B4-BE49-F238E27FC236}">
                <a16:creationId xmlns:a16="http://schemas.microsoft.com/office/drawing/2014/main" id="{DA4F5EB2-1753-5F88-A0AB-6ADCE2EC7B5F}"/>
              </a:ext>
            </a:extLst>
          </p:cNvPr>
          <p:cNvSpPr>
            <a:spLocks noGrp="1"/>
          </p:cNvSpPr>
          <p:nvPr>
            <p:ph type="body" sz="quarter" idx="17" hasCustomPrompt="1"/>
          </p:nvPr>
        </p:nvSpPr>
        <p:spPr>
          <a:xfrm>
            <a:off x="1422400" y="3798108"/>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27" name="Espace réservé du texte 4">
            <a:extLst>
              <a:ext uri="{FF2B5EF4-FFF2-40B4-BE49-F238E27FC236}">
                <a16:creationId xmlns:a16="http://schemas.microsoft.com/office/drawing/2014/main" id="{C36B4A88-DB9B-778B-45BA-6D2E764A8EFC}"/>
              </a:ext>
            </a:extLst>
          </p:cNvPr>
          <p:cNvSpPr>
            <a:spLocks noGrp="1"/>
          </p:cNvSpPr>
          <p:nvPr>
            <p:ph type="body" sz="quarter" idx="18" hasCustomPrompt="1"/>
          </p:nvPr>
        </p:nvSpPr>
        <p:spPr>
          <a:xfrm>
            <a:off x="694944" y="4504994"/>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05</a:t>
            </a:r>
          </a:p>
        </p:txBody>
      </p:sp>
      <p:sp>
        <p:nvSpPr>
          <p:cNvPr id="28" name="Espace réservé du texte 6">
            <a:extLst>
              <a:ext uri="{FF2B5EF4-FFF2-40B4-BE49-F238E27FC236}">
                <a16:creationId xmlns:a16="http://schemas.microsoft.com/office/drawing/2014/main" id="{CE5C8977-F650-FD59-02C4-7D1A67350EDC}"/>
              </a:ext>
            </a:extLst>
          </p:cNvPr>
          <p:cNvSpPr>
            <a:spLocks noGrp="1"/>
          </p:cNvSpPr>
          <p:nvPr>
            <p:ph type="body" sz="quarter" idx="19" hasCustomPrompt="1"/>
          </p:nvPr>
        </p:nvSpPr>
        <p:spPr>
          <a:xfrm>
            <a:off x="1422400" y="4504993"/>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29" name="Espace réservé du texte 4">
            <a:extLst>
              <a:ext uri="{FF2B5EF4-FFF2-40B4-BE49-F238E27FC236}">
                <a16:creationId xmlns:a16="http://schemas.microsoft.com/office/drawing/2014/main" id="{53792E89-CD84-5133-C5B0-6908A2DB6ECE}"/>
              </a:ext>
            </a:extLst>
          </p:cNvPr>
          <p:cNvSpPr>
            <a:spLocks noGrp="1"/>
          </p:cNvSpPr>
          <p:nvPr>
            <p:ph type="body" sz="quarter" idx="20" hasCustomPrompt="1"/>
          </p:nvPr>
        </p:nvSpPr>
        <p:spPr>
          <a:xfrm>
            <a:off x="694944" y="5211879"/>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06</a:t>
            </a:r>
          </a:p>
        </p:txBody>
      </p:sp>
      <p:sp>
        <p:nvSpPr>
          <p:cNvPr id="30" name="Espace réservé du texte 6">
            <a:extLst>
              <a:ext uri="{FF2B5EF4-FFF2-40B4-BE49-F238E27FC236}">
                <a16:creationId xmlns:a16="http://schemas.microsoft.com/office/drawing/2014/main" id="{8E5F0164-F99C-C5BA-1BB2-E4E730FECAED}"/>
              </a:ext>
            </a:extLst>
          </p:cNvPr>
          <p:cNvSpPr>
            <a:spLocks noGrp="1"/>
          </p:cNvSpPr>
          <p:nvPr>
            <p:ph type="body" sz="quarter" idx="21" hasCustomPrompt="1"/>
          </p:nvPr>
        </p:nvSpPr>
        <p:spPr>
          <a:xfrm>
            <a:off x="1422400" y="5211878"/>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417722414"/>
      </p:ext>
    </p:extLst>
  </p:cSld>
  <p:clrMapOvr>
    <a:masterClrMapping/>
  </p:clrMapOvr>
  <p:extLst>
    <p:ext uri="{DCECCB84-F9BA-43D5-87BE-67443E8EF086}">
      <p15:sldGuideLst xmlns:p15="http://schemas.microsoft.com/office/powerpoint/2012/main">
        <p15:guide id="1" orient="horz" pos="1494" userDrawn="1">
          <p15:clr>
            <a:srgbClr val="FBAE40"/>
          </p15:clr>
        </p15:guide>
        <p15:guide id="2" pos="290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Divider Green">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09EB282-5BE2-906A-D3BA-7867D0DBD3BB}"/>
              </a:ext>
            </a:extLst>
          </p:cNvPr>
          <p:cNvPicPr>
            <a:picLocks noChangeAspect="1"/>
          </p:cNvPicPr>
          <p:nvPr userDrawn="1"/>
        </p:nvPicPr>
        <p:blipFill>
          <a:blip r:embed="rId2"/>
          <a:srcRect/>
          <a:stretch/>
        </p:blipFill>
        <p:spPr>
          <a:xfrm>
            <a:off x="0" y="672"/>
            <a:ext cx="7559675" cy="9835478"/>
          </a:xfrm>
          <a:prstGeom prst="rect">
            <a:avLst/>
          </a:prstGeom>
        </p:spPr>
      </p:pic>
      <p:sp>
        <p:nvSpPr>
          <p:cNvPr id="7" name="Title 1">
            <a:extLst>
              <a:ext uri="{FF2B5EF4-FFF2-40B4-BE49-F238E27FC236}">
                <a16:creationId xmlns:a16="http://schemas.microsoft.com/office/drawing/2014/main" id="{59424B7E-14E9-BBB5-9542-CD407D615297}"/>
              </a:ext>
            </a:extLst>
          </p:cNvPr>
          <p:cNvSpPr>
            <a:spLocks noGrp="1"/>
          </p:cNvSpPr>
          <p:nvPr>
            <p:ph type="ctrTitle" hasCustomPrompt="1"/>
          </p:nvPr>
        </p:nvSpPr>
        <p:spPr>
          <a:xfrm>
            <a:off x="431799" y="1023938"/>
            <a:ext cx="6696075" cy="3021096"/>
          </a:xfrm>
          <a:prstGeom prst="rect">
            <a:avLst/>
          </a:prstGeom>
        </p:spPr>
        <p:txBody>
          <a:bodyPr anchor="b" anchorCtr="0">
            <a:noAutofit/>
          </a:bodyPr>
          <a:lstStyle>
            <a:lvl1pPr algn="l">
              <a:defRPr lang="en-GB" sz="4200" b="1" kern="1200" spc="-10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Titre de chapitre (trois lignes maximum)</a:t>
            </a:r>
          </a:p>
        </p:txBody>
      </p:sp>
      <p:sp>
        <p:nvSpPr>
          <p:cNvPr id="8" name="Subtitle 2">
            <a:extLst>
              <a:ext uri="{FF2B5EF4-FFF2-40B4-BE49-F238E27FC236}">
                <a16:creationId xmlns:a16="http://schemas.microsoft.com/office/drawing/2014/main" id="{D63802DD-1492-C436-9102-25AD3EE69529}"/>
              </a:ext>
            </a:extLst>
          </p:cNvPr>
          <p:cNvSpPr>
            <a:spLocks noGrp="1"/>
          </p:cNvSpPr>
          <p:nvPr>
            <p:ph type="subTitle" idx="1" hasCustomPrompt="1"/>
          </p:nvPr>
        </p:nvSpPr>
        <p:spPr>
          <a:xfrm>
            <a:off x="431800" y="4288435"/>
            <a:ext cx="6696075" cy="1419860"/>
          </a:xfrm>
          <a:prstGeom prst="rect">
            <a:avLst/>
          </a:prstGeom>
        </p:spPr>
        <p:txBody>
          <a:bodyPr lIns="90000" tIns="46800" rIns="90000">
            <a:noAutofit/>
          </a:bodyPr>
          <a:lstStyle>
            <a:lvl1pPr marL="0" indent="0" algn="l" defTabSz="914400" rtl="0" eaLnBrk="1" latinLnBrk="0" hangingPunct="1">
              <a:lnSpc>
                <a:spcPct val="100000"/>
              </a:lnSpc>
              <a:buNone/>
              <a:defRPr lang="en-GB" sz="20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Description du document ou paragraphe d'introduction, selon les besoins</a:t>
            </a:r>
          </a:p>
        </p:txBody>
      </p:sp>
      <p:pic>
        <p:nvPicPr>
          <p:cNvPr id="3" name="Picture 1">
            <a:extLst>
              <a:ext uri="{FF2B5EF4-FFF2-40B4-BE49-F238E27FC236}">
                <a16:creationId xmlns:a16="http://schemas.microsoft.com/office/drawing/2014/main" id="{891A1359-A9FF-6BA9-4365-3DF790C50375}"/>
              </a:ext>
            </a:extLst>
          </p:cNvPr>
          <p:cNvPicPr>
            <a:picLocks noChangeAspect="1"/>
          </p:cNvPicPr>
          <p:nvPr userDrawn="1"/>
        </p:nvPicPr>
        <p:blipFill rotWithShape="1">
          <a:blip r:embed="rId3"/>
          <a:srcRect l="49089" t="43425" r="-1"/>
          <a:stretch/>
        </p:blipFill>
        <p:spPr>
          <a:xfrm flipH="1" flipV="1">
            <a:off x="431799" y="5882124"/>
            <a:ext cx="7127875" cy="3954026"/>
          </a:xfrm>
          <a:prstGeom prst="rect">
            <a:avLst/>
          </a:prstGeom>
        </p:spPr>
      </p:pic>
    </p:spTree>
    <p:extLst>
      <p:ext uri="{BB962C8B-B14F-4D97-AF65-F5344CB8AC3E}">
        <p14:creationId xmlns:p14="http://schemas.microsoft.com/office/powerpoint/2010/main" val="4110952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hapter Divider Green">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979AEB6E-1507-F9B5-AB9F-E5241C98D56F}"/>
              </a:ext>
            </a:extLst>
          </p:cNvPr>
          <p:cNvPicPr>
            <a:picLocks noChangeAspect="1"/>
          </p:cNvPicPr>
          <p:nvPr userDrawn="1"/>
        </p:nvPicPr>
        <p:blipFill rotWithShape="1">
          <a:blip r:embed="rId2"/>
          <a:srcRect l="41904" t="26310" r="-1490" b="26437"/>
          <a:stretch/>
        </p:blipFill>
        <p:spPr>
          <a:xfrm rot="5400000" flipH="1">
            <a:off x="-266665" y="2865481"/>
            <a:ext cx="8092994" cy="7559667"/>
          </a:xfrm>
          <a:prstGeom prst="rect">
            <a:avLst/>
          </a:prstGeom>
        </p:spPr>
      </p:pic>
      <p:sp>
        <p:nvSpPr>
          <p:cNvPr id="6" name="Title 1">
            <a:extLst>
              <a:ext uri="{FF2B5EF4-FFF2-40B4-BE49-F238E27FC236}">
                <a16:creationId xmlns:a16="http://schemas.microsoft.com/office/drawing/2014/main" id="{D14E459C-FCA1-0099-1180-BEBB0D95ABBB}"/>
              </a:ext>
            </a:extLst>
          </p:cNvPr>
          <p:cNvSpPr>
            <a:spLocks noGrp="1"/>
          </p:cNvSpPr>
          <p:nvPr>
            <p:ph type="ctrTitle" hasCustomPrompt="1"/>
          </p:nvPr>
        </p:nvSpPr>
        <p:spPr>
          <a:xfrm>
            <a:off x="3128212" y="2035175"/>
            <a:ext cx="3999664" cy="3761129"/>
          </a:xfrm>
          <a:prstGeom prst="rect">
            <a:avLst/>
          </a:prstGeom>
        </p:spPr>
        <p:txBody>
          <a:bodyPr anchor="b" anchorCtr="0">
            <a:noAutofit/>
          </a:bodyPr>
          <a:lstStyle>
            <a:lvl1pPr algn="l">
              <a:defRPr lang="en-GB" sz="4200" b="1" kern="1200" spc="-100" baseline="0" dirty="0">
                <a:solidFill>
                  <a:schemeClr val="accent2"/>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Titre de sous-chapitre </a:t>
            </a:r>
            <a:br>
              <a:rPr lang="fr-FR" noProof="0"/>
            </a:br>
            <a:r>
              <a:rPr lang="fr-FR" noProof="0"/>
              <a:t>(trois lignes maximum)</a:t>
            </a:r>
          </a:p>
        </p:txBody>
      </p:sp>
      <p:sp>
        <p:nvSpPr>
          <p:cNvPr id="7" name="Subtitle 2">
            <a:extLst>
              <a:ext uri="{FF2B5EF4-FFF2-40B4-BE49-F238E27FC236}">
                <a16:creationId xmlns:a16="http://schemas.microsoft.com/office/drawing/2014/main" id="{676BAF33-3ED2-F156-0E61-65E9BF82DAEE}"/>
              </a:ext>
            </a:extLst>
          </p:cNvPr>
          <p:cNvSpPr>
            <a:spLocks noGrp="1"/>
          </p:cNvSpPr>
          <p:nvPr>
            <p:ph type="subTitle" idx="1" hasCustomPrompt="1"/>
          </p:nvPr>
        </p:nvSpPr>
        <p:spPr>
          <a:xfrm>
            <a:off x="3128212" y="5961381"/>
            <a:ext cx="3999664" cy="1419860"/>
          </a:xfrm>
          <a:prstGeom prst="rect">
            <a:avLst/>
          </a:prstGeom>
        </p:spPr>
        <p:txBody>
          <a:bodyPr lIns="90000" tIns="46800" rIns="90000">
            <a:noAutofit/>
          </a:bodyPr>
          <a:lstStyle>
            <a:lvl1pPr marL="0" indent="0" algn="l" defTabSz="914400" rtl="0" eaLnBrk="1" latinLnBrk="0" hangingPunct="1">
              <a:lnSpc>
                <a:spcPct val="100000"/>
              </a:lnSpc>
              <a:buNone/>
              <a:defRPr lang="en-GB" sz="2000" b="0" kern="1200" spc="-30" baseline="0" dirty="0">
                <a:solidFill>
                  <a:schemeClr val="tx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Description du document ou paragraphe d'introduction, selon les besoins</a:t>
            </a:r>
          </a:p>
        </p:txBody>
      </p:sp>
    </p:spTree>
    <p:extLst>
      <p:ext uri="{BB962C8B-B14F-4D97-AF65-F5344CB8AC3E}">
        <p14:creationId xmlns:p14="http://schemas.microsoft.com/office/powerpoint/2010/main" val="2375277076"/>
      </p:ext>
    </p:extLst>
  </p:cSld>
  <p:clrMapOvr>
    <a:masterClrMapping/>
  </p:clrMapOvr>
  <p:extLst>
    <p:ext uri="{DCECCB84-F9BA-43D5-87BE-67443E8EF086}">
      <p15:sldGuideLst xmlns:p15="http://schemas.microsoft.com/office/powerpoint/2012/main">
        <p15:guide id="1" orient="horz" pos="259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FA653-5258-C6B7-4AAC-60F6F759C89C}"/>
              </a:ext>
            </a:extLst>
          </p:cNvPr>
          <p:cNvSpPr>
            <a:spLocks noGrp="1"/>
          </p:cNvSpPr>
          <p:nvPr>
            <p:ph type="title" hasCustomPrompt="1"/>
          </p:nvPr>
        </p:nvSpPr>
        <p:spPr>
          <a:xfrm>
            <a:off x="431138" y="449263"/>
            <a:ext cx="6700156" cy="1585912"/>
          </a:xfrm>
          <a:prstGeom prst="rect">
            <a:avLst/>
          </a:prstGeom>
        </p:spPr>
        <p:txBody>
          <a:bodyPr vert="horz" lIns="0" tIns="0" rIns="0" bIns="0" rtlCol="0" anchor="t" anchorCtr="0">
            <a:noAutofit/>
          </a:bodyPr>
          <a:lstStyle/>
          <a:p>
            <a:r>
              <a:rPr lang="fr-FR" noProof="0"/>
              <a:t>Cliquez pour ajouter le titre du contenu</a:t>
            </a:r>
          </a:p>
        </p:txBody>
      </p:sp>
      <p:pic>
        <p:nvPicPr>
          <p:cNvPr id="3" name="Picture 1">
            <a:extLst>
              <a:ext uri="{FF2B5EF4-FFF2-40B4-BE49-F238E27FC236}">
                <a16:creationId xmlns:a16="http://schemas.microsoft.com/office/drawing/2014/main" id="{5C73A704-8628-A800-A825-7BCE212F49CF}"/>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2291970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2C8B4A9-3FD1-694C-57F2-7262AA6600FE}"/>
              </a:ext>
            </a:extLst>
          </p:cNvPr>
          <p:cNvSpPr>
            <a:spLocks noGrp="1"/>
          </p:cNvSpPr>
          <p:nvPr>
            <p:ph idx="1" hasCustomPrompt="1"/>
          </p:nvPr>
        </p:nvSpPr>
        <p:spPr>
          <a:xfrm>
            <a:off x="431138" y="2035175"/>
            <a:ext cx="6697399" cy="7463707"/>
          </a:xfrm>
          <a:prstGeom prst="rect">
            <a:avLst/>
          </a:prstGeom>
        </p:spPr>
        <p:txBody>
          <a:bodyPr vert="horz" lIns="0" tIns="0" rIns="0" bIns="0" rtlCol="0" anchor="t" anchorCtr="0">
            <a:noAutofit/>
          </a:body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7" name="Title Placeholder 1">
            <a:extLst>
              <a:ext uri="{FF2B5EF4-FFF2-40B4-BE49-F238E27FC236}">
                <a16:creationId xmlns:a16="http://schemas.microsoft.com/office/drawing/2014/main" id="{729E3AA0-D481-5AEF-3351-C0908E1B0D0F}"/>
              </a:ext>
            </a:extLst>
          </p:cNvPr>
          <p:cNvSpPr>
            <a:spLocks noGrp="1"/>
          </p:cNvSpPr>
          <p:nvPr>
            <p:ph type="title" hasCustomPrompt="1"/>
          </p:nvPr>
        </p:nvSpPr>
        <p:spPr>
          <a:xfrm>
            <a:off x="431138" y="449263"/>
            <a:ext cx="6700156" cy="1223962"/>
          </a:xfrm>
          <a:prstGeom prst="rect">
            <a:avLst/>
          </a:prstGeom>
        </p:spPr>
        <p:txBody>
          <a:bodyPr vert="horz" lIns="0" tIns="0" rIns="0" bIns="0" rtlCol="0" anchor="t" anchorCtr="0">
            <a:noAutofit/>
          </a:bodyPr>
          <a:lstStyle/>
          <a:p>
            <a:r>
              <a:rPr lang="fr-FR" noProof="0"/>
              <a:t>Cliquez pour ajouter le titre du contenu</a:t>
            </a:r>
          </a:p>
        </p:txBody>
      </p:sp>
      <p:pic>
        <p:nvPicPr>
          <p:cNvPr id="3" name="Picture 1">
            <a:extLst>
              <a:ext uri="{FF2B5EF4-FFF2-40B4-BE49-F238E27FC236}">
                <a16:creationId xmlns:a16="http://schemas.microsoft.com/office/drawing/2014/main" id="{18DE9785-6D7E-5370-59EA-582DEF185E3B}"/>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1335487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2 Columns">
    <p:bg>
      <p:bgPr>
        <a:solidFill>
          <a:schemeClr val="bg1"/>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5E0F8E1-3B00-AEB4-F7BA-886DC8F53AE0}"/>
              </a:ext>
            </a:extLst>
          </p:cNvPr>
          <p:cNvSpPr>
            <a:spLocks noGrp="1"/>
          </p:cNvSpPr>
          <p:nvPr>
            <p:ph idx="11" hasCustomPrompt="1"/>
          </p:nvPr>
        </p:nvSpPr>
        <p:spPr>
          <a:xfrm>
            <a:off x="3958002" y="2035175"/>
            <a:ext cx="3170535" cy="7463709"/>
          </a:xfrm>
          <a:prstGeom prst="rect">
            <a:avLst/>
          </a:prstGeom>
        </p:spPr>
        <p:txBody>
          <a:bodyPr/>
          <a:lstStyle>
            <a:lvl1pPr>
              <a:defRPr sz="1800"/>
            </a:lvl1pPr>
            <a:lvl2pPr>
              <a:defRPr sz="1200"/>
            </a:lvl2pPr>
            <a:lvl3pPr>
              <a:defRPr sz="1100"/>
            </a:lvl3pPr>
            <a:lvl4pPr>
              <a:defRPr sz="1050"/>
            </a:lvl4pPr>
            <a:lvl5pPr>
              <a:defRPr sz="10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 name="Content Placeholder 2">
            <a:extLst>
              <a:ext uri="{FF2B5EF4-FFF2-40B4-BE49-F238E27FC236}">
                <a16:creationId xmlns:a16="http://schemas.microsoft.com/office/drawing/2014/main" id="{5F5D45FA-43AF-FB8D-5F2E-519286B22870}"/>
              </a:ext>
            </a:extLst>
          </p:cNvPr>
          <p:cNvSpPr>
            <a:spLocks noGrp="1"/>
          </p:cNvSpPr>
          <p:nvPr>
            <p:ph idx="12" hasCustomPrompt="1"/>
          </p:nvPr>
        </p:nvSpPr>
        <p:spPr>
          <a:xfrm>
            <a:off x="431185" y="2035175"/>
            <a:ext cx="3158041" cy="7463709"/>
          </a:xfrm>
          <a:prstGeom prst="rect">
            <a:avLst/>
          </a:prstGeom>
        </p:spPr>
        <p:txBody>
          <a:bodyPr/>
          <a:lstStyle>
            <a:lvl1pPr>
              <a:defRPr sz="1800"/>
            </a:lvl1pPr>
            <a:lvl2pPr>
              <a:defRPr sz="1200"/>
            </a:lvl2pPr>
            <a:lvl3pPr>
              <a:defRPr sz="1100"/>
            </a:lvl3pPr>
            <a:lvl4pPr>
              <a:defRPr sz="1050"/>
            </a:lvl4pPr>
            <a:lvl5pPr>
              <a:defRPr sz="10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 name="Title Placeholder 1">
            <a:extLst>
              <a:ext uri="{FF2B5EF4-FFF2-40B4-BE49-F238E27FC236}">
                <a16:creationId xmlns:a16="http://schemas.microsoft.com/office/drawing/2014/main" id="{FF27A45F-148C-62FD-F9CF-D63A024E3CE1}"/>
              </a:ext>
            </a:extLst>
          </p:cNvPr>
          <p:cNvSpPr>
            <a:spLocks noGrp="1"/>
          </p:cNvSpPr>
          <p:nvPr>
            <p:ph type="title" hasCustomPrompt="1"/>
          </p:nvPr>
        </p:nvSpPr>
        <p:spPr>
          <a:xfrm>
            <a:off x="431138" y="449263"/>
            <a:ext cx="6700156" cy="1223962"/>
          </a:xfrm>
          <a:prstGeom prst="rect">
            <a:avLst/>
          </a:prstGeom>
        </p:spPr>
        <p:txBody>
          <a:bodyPr vert="horz" lIns="0" tIns="0" rIns="0" bIns="0" rtlCol="0" anchor="t" anchorCtr="0">
            <a:noAutofit/>
          </a:bodyPr>
          <a:lstStyle/>
          <a:p>
            <a:r>
              <a:rPr lang="fr-FR" noProof="0"/>
              <a:t>Cliquez pour ajouter le titre du contenu</a:t>
            </a:r>
          </a:p>
        </p:txBody>
      </p:sp>
      <p:pic>
        <p:nvPicPr>
          <p:cNvPr id="6" name="Picture 1">
            <a:extLst>
              <a:ext uri="{FF2B5EF4-FFF2-40B4-BE49-F238E27FC236}">
                <a16:creationId xmlns:a16="http://schemas.microsoft.com/office/drawing/2014/main" id="{922F43B9-F959-0B29-0C59-86414529CBB7}"/>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502879902"/>
      </p:ext>
    </p:extLst>
  </p:cSld>
  <p:clrMapOvr>
    <a:masterClrMapping/>
  </p:clrMapOvr>
  <p:extLst>
    <p:ext uri="{DCECCB84-F9BA-43D5-87BE-67443E8EF086}">
      <p15:sldGuideLst xmlns:p15="http://schemas.microsoft.com/office/powerpoint/2012/main">
        <p15:guide id="1" pos="2493" userDrawn="1">
          <p15:clr>
            <a:srgbClr val="FBAE40"/>
          </p15:clr>
        </p15:guide>
        <p15:guide id="2" pos="226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and loop">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5795561-2CE2-F6E1-67A9-A16DEE63DECF}"/>
              </a:ext>
            </a:extLst>
          </p:cNvPr>
          <p:cNvPicPr>
            <a:picLocks noChangeAspect="1"/>
          </p:cNvPicPr>
          <p:nvPr userDrawn="1"/>
        </p:nvPicPr>
        <p:blipFill>
          <a:blip r:embed="rId2"/>
          <a:srcRect/>
          <a:stretch/>
        </p:blipFill>
        <p:spPr>
          <a:xfrm>
            <a:off x="0" y="672"/>
            <a:ext cx="7559675" cy="9835478"/>
          </a:xfrm>
          <a:prstGeom prst="rect">
            <a:avLst/>
          </a:prstGeom>
        </p:spPr>
      </p:pic>
      <p:pic>
        <p:nvPicPr>
          <p:cNvPr id="4" name="Picture 1">
            <a:extLst>
              <a:ext uri="{FF2B5EF4-FFF2-40B4-BE49-F238E27FC236}">
                <a16:creationId xmlns:a16="http://schemas.microsoft.com/office/drawing/2014/main" id="{4E91DD98-EEFC-01FB-1F6B-6237ED1EE597}"/>
              </a:ext>
            </a:extLst>
          </p:cNvPr>
          <p:cNvPicPr>
            <a:picLocks noChangeAspect="1"/>
          </p:cNvPicPr>
          <p:nvPr userDrawn="1"/>
        </p:nvPicPr>
        <p:blipFill rotWithShape="1">
          <a:blip r:embed="rId3"/>
          <a:srcRect l="114" t="268" r="34959" b="-1"/>
          <a:stretch/>
        </p:blipFill>
        <p:spPr>
          <a:xfrm>
            <a:off x="3573092" y="0"/>
            <a:ext cx="3982781" cy="8898665"/>
          </a:xfrm>
          <a:prstGeom prst="rect">
            <a:avLst/>
          </a:prstGeom>
        </p:spPr>
      </p:pic>
      <p:sp>
        <p:nvSpPr>
          <p:cNvPr id="7" name="Content Placeholder 2">
            <a:extLst>
              <a:ext uri="{FF2B5EF4-FFF2-40B4-BE49-F238E27FC236}">
                <a16:creationId xmlns:a16="http://schemas.microsoft.com/office/drawing/2014/main" id="{8FACA50A-63D5-33C2-217A-567C761B118F}"/>
              </a:ext>
            </a:extLst>
          </p:cNvPr>
          <p:cNvSpPr>
            <a:spLocks noGrp="1"/>
          </p:cNvSpPr>
          <p:nvPr>
            <p:ph idx="1" hasCustomPrompt="1"/>
          </p:nvPr>
        </p:nvSpPr>
        <p:spPr>
          <a:xfrm>
            <a:off x="431800" y="2035175"/>
            <a:ext cx="5369004" cy="2951389"/>
          </a:xfrm>
          <a:prstGeom prst="rect">
            <a:avLst/>
          </a:prstGeom>
        </p:spPr>
        <p:txBody>
          <a:bodyPr/>
          <a:lstStyle>
            <a:lvl1pPr marL="180000" indent="-180000">
              <a:lnSpc>
                <a:spcPct val="88000"/>
              </a:lnSpc>
              <a:spcAft>
                <a:spcPts val="0"/>
              </a:spcAft>
              <a:buNone/>
              <a:defRPr sz="3000" b="1">
                <a:solidFill>
                  <a:schemeClr val="bg1"/>
                </a:solidFill>
              </a:defRPr>
            </a:lvl1pPr>
            <a:lvl2pPr>
              <a:defRPr sz="1600">
                <a:solidFill>
                  <a:schemeClr val="accent4"/>
                </a:solidFill>
              </a:defRPr>
            </a:lvl2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fr-FR" noProof="0"/>
              <a:t>“Style de citation </a:t>
            </a:r>
            <a:r>
              <a:rPr lang="fr-FR" noProof="0" err="1"/>
              <a:t>quatum</a:t>
            </a:r>
            <a:r>
              <a:rPr lang="fr-FR" noProof="0"/>
              <a:t> </a:t>
            </a:r>
            <a:r>
              <a:rPr lang="fr-FR" noProof="0" err="1"/>
              <a:t>exexlacides</a:t>
            </a:r>
            <a:r>
              <a:rPr lang="fr-FR" noProof="0"/>
              <a:t> ration </a:t>
            </a:r>
            <a:r>
              <a:rPr lang="fr-FR" noProof="0" err="1"/>
              <a:t>ectate</a:t>
            </a:r>
            <a:r>
              <a:rPr lang="fr-FR" noProof="0"/>
              <a:t> </a:t>
            </a:r>
            <a:r>
              <a:rPr lang="fr-FR" noProof="0" err="1"/>
              <a:t>nosam</a:t>
            </a:r>
            <a:r>
              <a:rPr lang="fr-FR" noProof="0"/>
              <a:t> </a:t>
            </a:r>
            <a:r>
              <a:rPr lang="fr-FR" noProof="0" err="1"/>
              <a:t>diati</a:t>
            </a:r>
            <a:r>
              <a:rPr lang="fr-FR" noProof="0"/>
              <a:t> </a:t>
            </a:r>
            <a:r>
              <a:rPr lang="fr-FR" noProof="0" err="1"/>
              <a:t>sincillaut</a:t>
            </a:r>
            <a:r>
              <a:rPr lang="fr-FR" noProof="0"/>
              <a:t> </a:t>
            </a:r>
            <a:r>
              <a:rPr lang="fr-FR" noProof="0" err="1"/>
              <a:t>aliquas</a:t>
            </a:r>
            <a:r>
              <a:rPr lang="fr-FR" noProof="0"/>
              <a:t> </a:t>
            </a:r>
            <a:r>
              <a:rPr lang="fr-FR" noProof="0" err="1"/>
              <a:t>etus</a:t>
            </a:r>
            <a:r>
              <a:rPr lang="fr-FR" noProof="0"/>
              <a:t> </a:t>
            </a:r>
            <a:r>
              <a:rPr lang="fr-FR" noProof="0" err="1"/>
              <a:t>ipsa</a:t>
            </a:r>
            <a:r>
              <a:rPr lang="fr-FR" noProof="0"/>
              <a:t> con </a:t>
            </a:r>
            <a:r>
              <a:rPr lang="fr-FR" noProof="0" err="1"/>
              <a:t>porerchitati</a:t>
            </a:r>
            <a:r>
              <a:rPr lang="fr-FR" noProof="0"/>
              <a:t> </a:t>
            </a:r>
            <a:r>
              <a:rPr lang="fr-FR" noProof="0" err="1"/>
              <a:t>assi</a:t>
            </a:r>
            <a:r>
              <a:rPr lang="fr-FR" noProof="0"/>
              <a:t> </a:t>
            </a:r>
            <a:r>
              <a:rPr lang="fr-FR" noProof="0" err="1"/>
              <a:t>dolupta</a:t>
            </a:r>
            <a:r>
              <a:rPr lang="fr-FR" noProof="0"/>
              <a:t> </a:t>
            </a:r>
            <a:r>
              <a:rPr lang="fr-FR" noProof="0" err="1"/>
              <a:t>spelita</a:t>
            </a:r>
            <a:r>
              <a:rPr lang="fr-FR" noProof="0"/>
              <a:t> </a:t>
            </a:r>
            <a:r>
              <a:rPr lang="fr-FR" noProof="0" err="1"/>
              <a:t>ducipic</a:t>
            </a:r>
            <a:r>
              <a:rPr lang="fr-FR" noProof="0"/>
              <a:t> tem </a:t>
            </a:r>
            <a:r>
              <a:rPr lang="fr-FR" noProof="0" err="1"/>
              <a:t>sincillaut</a:t>
            </a:r>
            <a:r>
              <a:rPr lang="fr-FR" noProof="0"/>
              <a:t> </a:t>
            </a:r>
            <a:r>
              <a:rPr lang="fr-FR" noProof="0" err="1"/>
              <a:t>aliquas</a:t>
            </a:r>
            <a:r>
              <a:rPr lang="fr-FR" noProof="0"/>
              <a:t> as </a:t>
            </a:r>
            <a:r>
              <a:rPr lang="fr-FR" noProof="0" err="1"/>
              <a:t>volum</a:t>
            </a:r>
            <a:r>
              <a:rPr lang="fr-FR" noProof="0"/>
              <a:t>”</a:t>
            </a:r>
          </a:p>
        </p:txBody>
      </p:sp>
      <p:sp>
        <p:nvSpPr>
          <p:cNvPr id="8" name="Content Placeholder 2">
            <a:extLst>
              <a:ext uri="{FF2B5EF4-FFF2-40B4-BE49-F238E27FC236}">
                <a16:creationId xmlns:a16="http://schemas.microsoft.com/office/drawing/2014/main" id="{607A99A4-BCEA-1703-6943-107BB3645C10}"/>
              </a:ext>
            </a:extLst>
          </p:cNvPr>
          <p:cNvSpPr>
            <a:spLocks noGrp="1"/>
          </p:cNvSpPr>
          <p:nvPr>
            <p:ph idx="12" hasCustomPrompt="1"/>
          </p:nvPr>
        </p:nvSpPr>
        <p:spPr>
          <a:xfrm>
            <a:off x="431800" y="4852624"/>
            <a:ext cx="5369003" cy="900106"/>
          </a:xfrm>
          <a:prstGeom prst="rect">
            <a:avLst/>
          </a:prstGeom>
        </p:spPr>
        <p:txBody>
          <a:bodyPr tIns="216000"/>
          <a:lstStyle>
            <a:lvl1pPr marL="0" indent="0">
              <a:lnSpc>
                <a:spcPct val="100000"/>
              </a:lnSpc>
              <a:spcAft>
                <a:spcPts val="0"/>
              </a:spcAft>
              <a:buNone/>
              <a:defRPr sz="1200" b="0">
                <a:solidFill>
                  <a:schemeClr val="bg1"/>
                </a:solidFill>
              </a:defRPr>
            </a:lvl1pPr>
            <a:lvl2pPr>
              <a:defRPr sz="1600">
                <a:solidFill>
                  <a:schemeClr val="accent4"/>
                </a:solidFill>
              </a:defRPr>
            </a:lvl2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fr-FR" noProof="0"/>
              <a:t>–  Source : Mercer Global Talent Trends 2020-21</a:t>
            </a:r>
          </a:p>
        </p:txBody>
      </p:sp>
    </p:spTree>
    <p:extLst>
      <p:ext uri="{BB962C8B-B14F-4D97-AF65-F5344CB8AC3E}">
        <p14:creationId xmlns:p14="http://schemas.microsoft.com/office/powerpoint/2010/main" val="2626835748"/>
      </p:ext>
    </p:extLst>
  </p:cSld>
  <p:clrMapOvr>
    <a:masterClrMapping/>
  </p:clrMapOvr>
  <p:extLst>
    <p:ext uri="{DCECCB84-F9BA-43D5-87BE-67443E8EF086}">
      <p15:sldGuideLst xmlns:p15="http://schemas.microsoft.com/office/powerpoint/2012/main">
        <p15:guide id="1" orient="horz" pos="481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oints - style 1">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F27A45F-148C-62FD-F9CF-D63A024E3CE1}"/>
              </a:ext>
            </a:extLst>
          </p:cNvPr>
          <p:cNvSpPr>
            <a:spLocks noGrp="1"/>
          </p:cNvSpPr>
          <p:nvPr userDrawn="1">
            <p:ph type="title" hasCustomPrompt="1"/>
          </p:nvPr>
        </p:nvSpPr>
        <p:spPr>
          <a:xfrm>
            <a:off x="431138" y="478674"/>
            <a:ext cx="6700156" cy="1194549"/>
          </a:xfrm>
          <a:prstGeom prst="rect">
            <a:avLst/>
          </a:prstGeom>
        </p:spPr>
        <p:txBody>
          <a:bodyPr vert="horz" lIns="0" tIns="0" rIns="0" bIns="0" rtlCol="0" anchor="t" anchorCtr="0">
            <a:noAutofit/>
          </a:bodyPr>
          <a:lstStyle/>
          <a:p>
            <a:r>
              <a:rPr lang="fr-FR" noProof="0"/>
              <a:t>Cliquez pour ajouter le titre du contenu</a:t>
            </a:r>
          </a:p>
        </p:txBody>
      </p:sp>
      <p:sp>
        <p:nvSpPr>
          <p:cNvPr id="2" name="Flèche vers la droite 1">
            <a:extLst>
              <a:ext uri="{FF2B5EF4-FFF2-40B4-BE49-F238E27FC236}">
                <a16:creationId xmlns:a16="http://schemas.microsoft.com/office/drawing/2014/main" id="{5310E54A-9E91-BF98-95A1-B8A54AE88165}"/>
              </a:ext>
            </a:extLst>
          </p:cNvPr>
          <p:cNvSpPr/>
          <p:nvPr userDrawn="1"/>
        </p:nvSpPr>
        <p:spPr>
          <a:xfrm rot="5400000">
            <a:off x="3438168" y="5596666"/>
            <a:ext cx="684000" cy="349571"/>
          </a:xfrm>
          <a:prstGeom prst="rightArrow">
            <a:avLst>
              <a:gd name="adj1" fmla="val 50000"/>
              <a:gd name="adj2" fmla="val 37310"/>
            </a:avLst>
          </a:prstGeom>
          <a:gradFill>
            <a:gsLst>
              <a:gs pos="10000">
                <a:schemeClr val="accent1"/>
              </a:gs>
              <a:gs pos="9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coins arrondis 6">
            <a:extLst>
              <a:ext uri="{FF2B5EF4-FFF2-40B4-BE49-F238E27FC236}">
                <a16:creationId xmlns:a16="http://schemas.microsoft.com/office/drawing/2014/main" id="{8CF16504-9273-B242-0D39-A59E991535EC}"/>
              </a:ext>
            </a:extLst>
          </p:cNvPr>
          <p:cNvSpPr/>
          <p:nvPr/>
        </p:nvSpPr>
        <p:spPr>
          <a:xfrm>
            <a:off x="431799" y="2067001"/>
            <a:ext cx="6696737" cy="3070164"/>
          </a:xfrm>
          <a:prstGeom prst="roundRect">
            <a:avLst>
              <a:gd name="adj" fmla="val 0"/>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1"/>
          <a:lstStyle/>
          <a:p>
            <a:pPr>
              <a:lnSpc>
                <a:spcPct val="130000"/>
              </a:lnSpc>
              <a:spcBef>
                <a:spcPts val="1000"/>
              </a:spcBef>
            </a:pPr>
            <a:endParaRPr lang="en-US" b="1">
              <a:solidFill>
                <a:schemeClr val="accent1"/>
              </a:solidFill>
            </a:endParaRPr>
          </a:p>
        </p:txBody>
      </p:sp>
      <p:cxnSp>
        <p:nvCxnSpPr>
          <p:cNvPr id="9" name="Connecteur droit 8">
            <a:extLst>
              <a:ext uri="{FF2B5EF4-FFF2-40B4-BE49-F238E27FC236}">
                <a16:creationId xmlns:a16="http://schemas.microsoft.com/office/drawing/2014/main" id="{C9E1DC68-9B89-0103-30D5-D477009F83F7}"/>
              </a:ext>
            </a:extLst>
          </p:cNvPr>
          <p:cNvCxnSpPr>
            <a:cxnSpLocks/>
          </p:cNvCxnSpPr>
          <p:nvPr/>
        </p:nvCxnSpPr>
        <p:spPr>
          <a:xfrm>
            <a:off x="431800" y="2067000"/>
            <a:ext cx="669673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1" name="Oval 9">
            <a:extLst>
              <a:ext uri="{FF2B5EF4-FFF2-40B4-BE49-F238E27FC236}">
                <a16:creationId xmlns:a16="http://schemas.microsoft.com/office/drawing/2014/main" id="{411C5CFB-AF9A-733C-C780-0012F0BA73E0}"/>
              </a:ext>
            </a:extLst>
          </p:cNvPr>
          <p:cNvSpPr>
            <a:spLocks noChangeAspect="1"/>
          </p:cNvSpPr>
          <p:nvPr/>
        </p:nvSpPr>
        <p:spPr>
          <a:xfrm rot="5400000">
            <a:off x="3420168" y="1703973"/>
            <a:ext cx="720000" cy="720000"/>
          </a:xfrm>
          <a:prstGeom prst="teardrop">
            <a:avLst/>
          </a:prstGeom>
          <a:solidFill>
            <a:schemeClr val="accent1"/>
          </a:solidFill>
          <a:ln>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sp>
        <p:nvSpPr>
          <p:cNvPr id="12" name="Content Placeholder 2">
            <a:extLst>
              <a:ext uri="{FF2B5EF4-FFF2-40B4-BE49-F238E27FC236}">
                <a16:creationId xmlns:a16="http://schemas.microsoft.com/office/drawing/2014/main" id="{76C822B8-18F7-249B-3EB9-D7C529C8A32D}"/>
              </a:ext>
            </a:extLst>
          </p:cNvPr>
          <p:cNvSpPr>
            <a:spLocks noGrp="1"/>
          </p:cNvSpPr>
          <p:nvPr userDrawn="1">
            <p:ph idx="12" hasCustomPrompt="1"/>
          </p:nvPr>
        </p:nvSpPr>
        <p:spPr>
          <a:xfrm>
            <a:off x="619197" y="3158993"/>
            <a:ext cx="6320616" cy="1282022"/>
          </a:xfrm>
          <a:prstGeom prst="rect">
            <a:avLst/>
          </a:prstGeom>
        </p:spPr>
        <p:txBody>
          <a:bodyPr/>
          <a:lstStyle>
            <a:lvl1pPr>
              <a:spcAft>
                <a:spcPts val="600"/>
              </a:spcAft>
              <a:buClr>
                <a:schemeClr val="accent1"/>
              </a:buClr>
              <a:defRPr sz="1400"/>
            </a:lvl1pPr>
            <a:lvl2pPr>
              <a:spcAft>
                <a:spcPts val="600"/>
              </a:spcAft>
              <a:buClr>
                <a:schemeClr val="accent1"/>
              </a:buClr>
              <a:defRPr sz="1200"/>
            </a:lvl2pPr>
            <a:lvl3pPr>
              <a:spcAft>
                <a:spcPts val="600"/>
              </a:spcAft>
              <a:buClr>
                <a:schemeClr val="accent1"/>
              </a:buClr>
              <a:defRPr sz="1100"/>
            </a:lvl3pPr>
            <a:lvl4pPr>
              <a:spcAft>
                <a:spcPts val="600"/>
              </a:spcAft>
              <a:buClr>
                <a:schemeClr val="accent1"/>
              </a:buClr>
              <a:defRPr sz="1050"/>
            </a:lvl4pPr>
            <a:lvl5pPr>
              <a:spcAft>
                <a:spcPts val="600"/>
              </a:spcAft>
              <a:buClr>
                <a:schemeClr val="accent1"/>
              </a:buClr>
              <a:defRPr sz="8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3" name="Espace réservé du texte 36">
            <a:extLst>
              <a:ext uri="{FF2B5EF4-FFF2-40B4-BE49-F238E27FC236}">
                <a16:creationId xmlns:a16="http://schemas.microsoft.com/office/drawing/2014/main" id="{738D6698-A56B-0CD2-18EB-B6F04D0D1AE5}"/>
              </a:ext>
            </a:extLst>
          </p:cNvPr>
          <p:cNvSpPr>
            <a:spLocks noGrp="1"/>
          </p:cNvSpPr>
          <p:nvPr userDrawn="1">
            <p:ph type="body" sz="quarter" idx="13" hasCustomPrompt="1"/>
          </p:nvPr>
        </p:nvSpPr>
        <p:spPr>
          <a:xfrm>
            <a:off x="602937" y="2589207"/>
            <a:ext cx="6353137" cy="515938"/>
          </a:xfrm>
        </p:spPr>
        <p:txBody>
          <a:bodyPr/>
          <a:lstStyle>
            <a:lvl1pPr marL="0" indent="0" algn="ctr">
              <a:buNone/>
              <a:defRPr b="1">
                <a:solidFill>
                  <a:schemeClr val="accent1"/>
                </a:solidFill>
              </a:defRPr>
            </a:lvl1pPr>
          </a:lstStyle>
          <a:p>
            <a:pPr lvl="0"/>
            <a:r>
              <a:rPr lang="fr-FR"/>
              <a:t>Titre</a:t>
            </a:r>
          </a:p>
        </p:txBody>
      </p:sp>
      <p:sp>
        <p:nvSpPr>
          <p:cNvPr id="14" name="Espace réservé du texte 36">
            <a:extLst>
              <a:ext uri="{FF2B5EF4-FFF2-40B4-BE49-F238E27FC236}">
                <a16:creationId xmlns:a16="http://schemas.microsoft.com/office/drawing/2014/main" id="{0201026F-CEA4-1288-D4F9-37ACE0E0C7EA}"/>
              </a:ext>
            </a:extLst>
          </p:cNvPr>
          <p:cNvSpPr>
            <a:spLocks noGrp="1"/>
          </p:cNvSpPr>
          <p:nvPr userDrawn="1">
            <p:ph type="body" sz="quarter" idx="14" hasCustomPrompt="1"/>
          </p:nvPr>
        </p:nvSpPr>
        <p:spPr>
          <a:xfrm>
            <a:off x="431800" y="4621232"/>
            <a:ext cx="6696736" cy="515938"/>
          </a:xfr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400" b="1" dirty="0">
                <a:solidFill>
                  <a:schemeClr val="bg1"/>
                </a:solidFill>
                <a:latin typeface="+mn-lt"/>
                <a:cs typeface="+mn-cs"/>
              </a:defRPr>
            </a:lvl1pPr>
          </a:lstStyle>
          <a:p>
            <a:pPr marL="0" lvl="0" algn="ctr"/>
            <a:r>
              <a:rPr lang="fr-FR"/>
              <a:t>Texte</a:t>
            </a:r>
          </a:p>
        </p:txBody>
      </p:sp>
      <p:sp>
        <p:nvSpPr>
          <p:cNvPr id="16" name="Picture Placeholder 12">
            <a:extLst>
              <a:ext uri="{FF2B5EF4-FFF2-40B4-BE49-F238E27FC236}">
                <a16:creationId xmlns:a16="http://schemas.microsoft.com/office/drawing/2014/main" id="{974F34E4-B9FB-74E3-A8D2-2CE7C75C2331}"/>
              </a:ext>
            </a:extLst>
          </p:cNvPr>
          <p:cNvSpPr>
            <a:spLocks noGrp="1" noChangeAspect="1"/>
          </p:cNvSpPr>
          <p:nvPr userDrawn="1">
            <p:ph type="pic" sz="quarter" idx="17" hasCustomPrompt="1"/>
          </p:nvPr>
        </p:nvSpPr>
        <p:spPr>
          <a:xfrm>
            <a:off x="3564168" y="1847973"/>
            <a:ext cx="432000" cy="432000"/>
          </a:xfrm>
          <a:prstGeom prst="rect">
            <a:avLst/>
          </a:prstGeom>
        </p:spPr>
        <p:txBody>
          <a:bodyPr/>
          <a:lstStyle>
            <a:lvl1pPr marL="0" indent="0">
              <a:buNone/>
              <a:defRPr sz="1200">
                <a:solidFill>
                  <a:schemeClr val="bg1"/>
                </a:solidFill>
              </a:defRPr>
            </a:lvl1pPr>
          </a:lstStyle>
          <a:p>
            <a:r>
              <a:rPr lang="fr-FR" noProof="0"/>
              <a:t>Icone</a:t>
            </a:r>
          </a:p>
        </p:txBody>
      </p:sp>
      <p:sp>
        <p:nvSpPr>
          <p:cNvPr id="18" name="Rectangle : coins arrondis 17">
            <a:extLst>
              <a:ext uri="{FF2B5EF4-FFF2-40B4-BE49-F238E27FC236}">
                <a16:creationId xmlns:a16="http://schemas.microsoft.com/office/drawing/2014/main" id="{D20C2251-22B2-93F9-CC78-639F84DF87C0}"/>
              </a:ext>
            </a:extLst>
          </p:cNvPr>
          <p:cNvSpPr/>
          <p:nvPr/>
        </p:nvSpPr>
        <p:spPr>
          <a:xfrm>
            <a:off x="431137" y="6765981"/>
            <a:ext cx="6696737" cy="3070161"/>
          </a:xfrm>
          <a:prstGeom prst="roundRect">
            <a:avLst>
              <a:gd name="adj" fmla="val 0"/>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1"/>
          <a:lstStyle/>
          <a:p>
            <a:pPr>
              <a:lnSpc>
                <a:spcPct val="130000"/>
              </a:lnSpc>
              <a:spcBef>
                <a:spcPts val="1000"/>
              </a:spcBef>
            </a:pPr>
            <a:endParaRPr lang="en-US" b="1">
              <a:solidFill>
                <a:schemeClr val="accent1"/>
              </a:solidFill>
            </a:endParaRPr>
          </a:p>
        </p:txBody>
      </p:sp>
      <p:cxnSp>
        <p:nvCxnSpPr>
          <p:cNvPr id="19" name="Connecteur droit 18">
            <a:extLst>
              <a:ext uri="{FF2B5EF4-FFF2-40B4-BE49-F238E27FC236}">
                <a16:creationId xmlns:a16="http://schemas.microsoft.com/office/drawing/2014/main" id="{E72B0D1C-7749-DF17-FC1A-B4DA97633FC5}"/>
              </a:ext>
            </a:extLst>
          </p:cNvPr>
          <p:cNvCxnSpPr>
            <a:cxnSpLocks/>
          </p:cNvCxnSpPr>
          <p:nvPr/>
        </p:nvCxnSpPr>
        <p:spPr>
          <a:xfrm>
            <a:off x="431138" y="6762953"/>
            <a:ext cx="669673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Oval 9">
            <a:extLst>
              <a:ext uri="{FF2B5EF4-FFF2-40B4-BE49-F238E27FC236}">
                <a16:creationId xmlns:a16="http://schemas.microsoft.com/office/drawing/2014/main" id="{A798D26C-1A73-866A-F9A0-05184495A6CA}"/>
              </a:ext>
            </a:extLst>
          </p:cNvPr>
          <p:cNvSpPr>
            <a:spLocks noChangeAspect="1"/>
          </p:cNvSpPr>
          <p:nvPr/>
        </p:nvSpPr>
        <p:spPr>
          <a:xfrm rot="5400000">
            <a:off x="3420168" y="6402953"/>
            <a:ext cx="720000" cy="720000"/>
          </a:xfrm>
          <a:prstGeom prst="teardrop">
            <a:avLst/>
          </a:prstGeom>
          <a:solidFill>
            <a:schemeClr val="accent2"/>
          </a:solidFill>
          <a:ln>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sp>
        <p:nvSpPr>
          <p:cNvPr id="21" name="Content Placeholder 2">
            <a:extLst>
              <a:ext uri="{FF2B5EF4-FFF2-40B4-BE49-F238E27FC236}">
                <a16:creationId xmlns:a16="http://schemas.microsoft.com/office/drawing/2014/main" id="{DF35A780-5493-D83B-E00F-29FEE1186E19}"/>
              </a:ext>
            </a:extLst>
          </p:cNvPr>
          <p:cNvSpPr>
            <a:spLocks noGrp="1"/>
          </p:cNvSpPr>
          <p:nvPr userDrawn="1">
            <p:ph idx="18" hasCustomPrompt="1"/>
          </p:nvPr>
        </p:nvSpPr>
        <p:spPr>
          <a:xfrm>
            <a:off x="619197" y="7857973"/>
            <a:ext cx="6320616" cy="1282022"/>
          </a:xfrm>
          <a:prstGeom prst="rect">
            <a:avLst/>
          </a:prstGeom>
        </p:spPr>
        <p:txBody>
          <a:bodyPr/>
          <a:lstStyle>
            <a:lvl1pPr>
              <a:spcAft>
                <a:spcPts val="600"/>
              </a:spcAft>
              <a:buClr>
                <a:schemeClr val="accent2"/>
              </a:buClr>
              <a:defRPr sz="1400"/>
            </a:lvl1pPr>
            <a:lvl2pPr>
              <a:spcAft>
                <a:spcPts val="600"/>
              </a:spcAft>
              <a:buClr>
                <a:schemeClr val="accent2"/>
              </a:buClr>
              <a:defRPr sz="1200"/>
            </a:lvl2pPr>
            <a:lvl3pPr>
              <a:spcAft>
                <a:spcPts val="600"/>
              </a:spcAft>
              <a:buClr>
                <a:schemeClr val="accent2"/>
              </a:buClr>
              <a:defRPr sz="1100"/>
            </a:lvl3pPr>
            <a:lvl4pPr>
              <a:spcAft>
                <a:spcPts val="600"/>
              </a:spcAft>
              <a:buClr>
                <a:schemeClr val="accent2"/>
              </a:buClr>
              <a:defRPr sz="1050"/>
            </a:lvl4pPr>
            <a:lvl5pPr>
              <a:spcAft>
                <a:spcPts val="600"/>
              </a:spcAft>
              <a:buClr>
                <a:schemeClr val="accent2"/>
              </a:buClr>
              <a:defRPr sz="8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2" name="Espace réservé du texte 36">
            <a:extLst>
              <a:ext uri="{FF2B5EF4-FFF2-40B4-BE49-F238E27FC236}">
                <a16:creationId xmlns:a16="http://schemas.microsoft.com/office/drawing/2014/main" id="{9F212D4D-DB3E-5F2B-5D6E-1DA87164C161}"/>
              </a:ext>
            </a:extLst>
          </p:cNvPr>
          <p:cNvSpPr>
            <a:spLocks noGrp="1"/>
          </p:cNvSpPr>
          <p:nvPr userDrawn="1">
            <p:ph type="body" sz="quarter" idx="19" hasCustomPrompt="1"/>
          </p:nvPr>
        </p:nvSpPr>
        <p:spPr>
          <a:xfrm>
            <a:off x="602937" y="7288187"/>
            <a:ext cx="6353137" cy="515938"/>
          </a:xfrm>
        </p:spPr>
        <p:txBody>
          <a:bodyPr/>
          <a:lstStyle>
            <a:lvl1pPr marL="0" indent="0" algn="ctr">
              <a:buNone/>
              <a:defRPr b="1">
                <a:solidFill>
                  <a:schemeClr val="accent2"/>
                </a:solidFill>
              </a:defRPr>
            </a:lvl1pPr>
          </a:lstStyle>
          <a:p>
            <a:pPr lvl="0"/>
            <a:r>
              <a:rPr lang="fr-FR"/>
              <a:t>Titre</a:t>
            </a:r>
          </a:p>
        </p:txBody>
      </p:sp>
      <p:sp>
        <p:nvSpPr>
          <p:cNvPr id="23" name="Espace réservé du texte 36">
            <a:extLst>
              <a:ext uri="{FF2B5EF4-FFF2-40B4-BE49-F238E27FC236}">
                <a16:creationId xmlns:a16="http://schemas.microsoft.com/office/drawing/2014/main" id="{94CD39EC-159E-12A7-A223-742B10958C62}"/>
              </a:ext>
            </a:extLst>
          </p:cNvPr>
          <p:cNvSpPr>
            <a:spLocks noGrp="1"/>
          </p:cNvSpPr>
          <p:nvPr userDrawn="1">
            <p:ph type="body" sz="quarter" idx="20" hasCustomPrompt="1"/>
          </p:nvPr>
        </p:nvSpPr>
        <p:spPr>
          <a:xfrm>
            <a:off x="431138" y="9320212"/>
            <a:ext cx="6696736" cy="515938"/>
          </a:xfr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400" b="1" dirty="0">
                <a:solidFill>
                  <a:schemeClr val="bg1"/>
                </a:solidFill>
                <a:latin typeface="+mn-lt"/>
                <a:cs typeface="+mn-cs"/>
              </a:defRPr>
            </a:lvl1pPr>
          </a:lstStyle>
          <a:p>
            <a:pPr marL="0" lvl="0" algn="ctr"/>
            <a:r>
              <a:rPr lang="fr-FR"/>
              <a:t>Texte</a:t>
            </a:r>
          </a:p>
        </p:txBody>
      </p:sp>
      <p:sp>
        <p:nvSpPr>
          <p:cNvPr id="24" name="Picture Placeholder 12">
            <a:extLst>
              <a:ext uri="{FF2B5EF4-FFF2-40B4-BE49-F238E27FC236}">
                <a16:creationId xmlns:a16="http://schemas.microsoft.com/office/drawing/2014/main" id="{E476A6FA-FF99-DE6E-D11B-07F1E091D21C}"/>
              </a:ext>
            </a:extLst>
          </p:cNvPr>
          <p:cNvSpPr>
            <a:spLocks noGrp="1" noChangeAspect="1"/>
          </p:cNvSpPr>
          <p:nvPr userDrawn="1">
            <p:ph type="pic" sz="quarter" idx="21" hasCustomPrompt="1"/>
          </p:nvPr>
        </p:nvSpPr>
        <p:spPr>
          <a:xfrm>
            <a:off x="3564168" y="6546953"/>
            <a:ext cx="432000" cy="432000"/>
          </a:xfrm>
          <a:prstGeom prst="rect">
            <a:avLst/>
          </a:prstGeom>
        </p:spPr>
        <p:txBody>
          <a:bodyPr/>
          <a:lstStyle>
            <a:lvl1pPr marL="0" indent="0">
              <a:buNone/>
              <a:defRPr sz="1200">
                <a:solidFill>
                  <a:schemeClr val="bg1"/>
                </a:solidFill>
              </a:defRPr>
            </a:lvl1pPr>
          </a:lstStyle>
          <a:p>
            <a:r>
              <a:rPr lang="fr-FR" noProof="0"/>
              <a:t>Icone</a:t>
            </a:r>
          </a:p>
        </p:txBody>
      </p:sp>
      <p:pic>
        <p:nvPicPr>
          <p:cNvPr id="4" name="Picture 1">
            <a:extLst>
              <a:ext uri="{FF2B5EF4-FFF2-40B4-BE49-F238E27FC236}">
                <a16:creationId xmlns:a16="http://schemas.microsoft.com/office/drawing/2014/main" id="{5ACAC653-04EB-4A38-6AAB-EEB15B2EC302}"/>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303298392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points - style 1">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7DB660C-698C-EBB9-9006-FAF47720CD64}"/>
              </a:ext>
            </a:extLst>
          </p:cNvPr>
          <p:cNvSpPr>
            <a:spLocks noGrp="1"/>
          </p:cNvSpPr>
          <p:nvPr>
            <p:ph type="title" hasCustomPrompt="1"/>
          </p:nvPr>
        </p:nvSpPr>
        <p:spPr>
          <a:xfrm>
            <a:off x="431138" y="449263"/>
            <a:ext cx="6700156" cy="1244417"/>
          </a:xfrm>
          <a:prstGeom prst="rect">
            <a:avLst/>
          </a:prstGeom>
        </p:spPr>
        <p:txBody>
          <a:bodyPr vert="horz" lIns="0" tIns="0" rIns="0" bIns="0" rtlCol="0" anchor="t" anchorCtr="0">
            <a:noAutofit/>
          </a:bodyPr>
          <a:lstStyle>
            <a:lvl1pPr algn="ctr">
              <a:defRPr/>
            </a:lvl1pPr>
          </a:lstStyle>
          <a:p>
            <a:r>
              <a:rPr lang="fr-FR" noProof="0"/>
              <a:t>Cliquez pour ajouter le titre du contenu</a:t>
            </a:r>
          </a:p>
        </p:txBody>
      </p:sp>
      <p:sp>
        <p:nvSpPr>
          <p:cNvPr id="55" name="Espace réservé du texte 38">
            <a:extLst>
              <a:ext uri="{FF2B5EF4-FFF2-40B4-BE49-F238E27FC236}">
                <a16:creationId xmlns:a16="http://schemas.microsoft.com/office/drawing/2014/main" id="{396A0478-F8D9-C1D9-6DD7-42949297290C}"/>
              </a:ext>
            </a:extLst>
          </p:cNvPr>
          <p:cNvSpPr>
            <a:spLocks noGrp="1"/>
          </p:cNvSpPr>
          <p:nvPr>
            <p:ph type="body" sz="quarter" idx="24"/>
          </p:nvPr>
        </p:nvSpPr>
        <p:spPr>
          <a:xfrm>
            <a:off x="430127" y="2176105"/>
            <a:ext cx="6698410" cy="1164070"/>
          </a:xfrm>
        </p:spPr>
        <p:txBody>
          <a:bodyPr/>
          <a:lstStyle>
            <a:lvl1pPr marL="0" indent="0" algn="ctr">
              <a:buNone/>
              <a:defRPr sz="1600"/>
            </a:lvl1pPr>
            <a:lvl2pPr>
              <a:defRPr sz="744"/>
            </a:lvl2pPr>
            <a:lvl3pPr>
              <a:defRPr sz="744"/>
            </a:lvl3pPr>
            <a:lvl4pPr>
              <a:defRPr sz="744"/>
            </a:lvl4pPr>
            <a:lvl5pPr>
              <a:defRPr sz="744"/>
            </a:lvl5pPr>
          </a:lstStyle>
          <a:p>
            <a:pPr lvl="0"/>
            <a:r>
              <a:rPr lang="fr-FR"/>
              <a:t>Cliquez pour modifier les styles du texte du masque</a:t>
            </a:r>
          </a:p>
        </p:txBody>
      </p:sp>
      <p:grpSp>
        <p:nvGrpSpPr>
          <p:cNvPr id="2" name="Groupe 1">
            <a:extLst>
              <a:ext uri="{FF2B5EF4-FFF2-40B4-BE49-F238E27FC236}">
                <a16:creationId xmlns:a16="http://schemas.microsoft.com/office/drawing/2014/main" id="{B4E348CD-C951-53C1-8E75-470A1EBB2FBE}"/>
              </a:ext>
            </a:extLst>
          </p:cNvPr>
          <p:cNvGrpSpPr/>
          <p:nvPr userDrawn="1"/>
        </p:nvGrpSpPr>
        <p:grpSpPr>
          <a:xfrm>
            <a:off x="431800" y="2719570"/>
            <a:ext cx="2951798" cy="2951796"/>
            <a:chOff x="1019175" y="2327736"/>
            <a:chExt cx="3101448" cy="3101446"/>
          </a:xfrm>
        </p:grpSpPr>
        <p:sp>
          <p:nvSpPr>
            <p:cNvPr id="4" name="Oval 8">
              <a:extLst>
                <a:ext uri="{FF2B5EF4-FFF2-40B4-BE49-F238E27FC236}">
                  <a16:creationId xmlns:a16="http://schemas.microsoft.com/office/drawing/2014/main" id="{4FE4B370-73CD-D59E-CEB1-1FEE89026E8F}"/>
                </a:ext>
              </a:extLst>
            </p:cNvPr>
            <p:cNvSpPr/>
            <p:nvPr/>
          </p:nvSpPr>
          <p:spPr>
            <a:xfrm>
              <a:off x="1019175" y="2327736"/>
              <a:ext cx="3101448" cy="3101446"/>
            </a:xfrm>
            <a:prstGeom prst="ellipse">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5" name="Oval 9">
              <a:extLst>
                <a:ext uri="{FF2B5EF4-FFF2-40B4-BE49-F238E27FC236}">
                  <a16:creationId xmlns:a16="http://schemas.microsoft.com/office/drawing/2014/main" id="{54889D30-41D5-C6F1-6B15-5221ADF20EEE}"/>
                </a:ext>
              </a:extLst>
            </p:cNvPr>
            <p:cNvSpPr/>
            <p:nvPr/>
          </p:nvSpPr>
          <p:spPr>
            <a:xfrm rot="5400000">
              <a:off x="1019175" y="2327736"/>
              <a:ext cx="1013107" cy="1013107"/>
            </a:xfrm>
            <a:prstGeom prst="teardrop">
              <a:avLst/>
            </a:prstGeom>
            <a:solidFill>
              <a:schemeClr val="accent5"/>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grpSp>
      <p:sp>
        <p:nvSpPr>
          <p:cNvPr id="6" name="Espace réservé du texte 38">
            <a:extLst>
              <a:ext uri="{FF2B5EF4-FFF2-40B4-BE49-F238E27FC236}">
                <a16:creationId xmlns:a16="http://schemas.microsoft.com/office/drawing/2014/main" id="{47BED714-06B3-CB2E-8415-54F0A1794FA0}"/>
              </a:ext>
            </a:extLst>
          </p:cNvPr>
          <p:cNvSpPr>
            <a:spLocks noGrp="1"/>
          </p:cNvSpPr>
          <p:nvPr>
            <p:ph type="body" sz="quarter" idx="10"/>
          </p:nvPr>
        </p:nvSpPr>
        <p:spPr>
          <a:xfrm>
            <a:off x="616670" y="4297957"/>
            <a:ext cx="2569721" cy="1198863"/>
          </a:xfrm>
        </p:spPr>
        <p:txBody>
          <a:bodyPr/>
          <a:lstStyle>
            <a:lvl1pPr marL="0" indent="0" algn="ctr">
              <a:buNone/>
              <a:defRPr sz="1200"/>
            </a:lvl1pPr>
            <a:lvl2pPr>
              <a:defRPr sz="1200"/>
            </a:lvl2pPr>
            <a:lvl3pPr>
              <a:defRPr sz="12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p:txBody>
      </p:sp>
      <p:sp>
        <p:nvSpPr>
          <p:cNvPr id="7" name="Espace réservé du texte 38">
            <a:extLst>
              <a:ext uri="{FF2B5EF4-FFF2-40B4-BE49-F238E27FC236}">
                <a16:creationId xmlns:a16="http://schemas.microsoft.com/office/drawing/2014/main" id="{0DC3B9B1-4C07-CFA3-3F43-B9B2D9C9ABDC}"/>
              </a:ext>
            </a:extLst>
          </p:cNvPr>
          <p:cNvSpPr>
            <a:spLocks noGrp="1"/>
          </p:cNvSpPr>
          <p:nvPr>
            <p:ph type="body" sz="quarter" idx="11" hasCustomPrompt="1"/>
          </p:nvPr>
        </p:nvSpPr>
        <p:spPr>
          <a:xfrm>
            <a:off x="616670" y="3775675"/>
            <a:ext cx="2569721" cy="406432"/>
          </a:xfrm>
        </p:spPr>
        <p:txBody>
          <a:bodyPr/>
          <a:lstStyle>
            <a:lvl1pPr marL="0" indent="0" algn="ctr">
              <a:buNone/>
              <a:defRPr sz="1600" b="1">
                <a:solidFill>
                  <a:schemeClr val="accent5"/>
                </a:solidFill>
              </a:defRPr>
            </a:lvl1pPr>
            <a:lvl2pPr>
              <a:defRPr sz="1200"/>
            </a:lvl2pPr>
            <a:lvl3pPr>
              <a:defRPr sz="1200"/>
            </a:lvl3pPr>
            <a:lvl4pPr>
              <a:defRPr sz="1200"/>
            </a:lvl4pPr>
            <a:lvl5pPr>
              <a:defRPr sz="1200"/>
            </a:lvl5pPr>
          </a:lstStyle>
          <a:p>
            <a:pPr lvl="0"/>
            <a:r>
              <a:rPr lang="fr-FR"/>
              <a:t>Titre</a:t>
            </a:r>
          </a:p>
        </p:txBody>
      </p:sp>
      <p:sp>
        <p:nvSpPr>
          <p:cNvPr id="9" name="Picture Placeholder 12">
            <a:extLst>
              <a:ext uri="{FF2B5EF4-FFF2-40B4-BE49-F238E27FC236}">
                <a16:creationId xmlns:a16="http://schemas.microsoft.com/office/drawing/2014/main" id="{560D63E9-66CD-7713-3D5C-125632A6C882}"/>
              </a:ext>
            </a:extLst>
          </p:cNvPr>
          <p:cNvSpPr>
            <a:spLocks noGrp="1" noChangeAspect="1"/>
          </p:cNvSpPr>
          <p:nvPr>
            <p:ph type="pic" sz="quarter" idx="17" hasCustomPrompt="1"/>
          </p:nvPr>
        </p:nvSpPr>
        <p:spPr>
          <a:xfrm>
            <a:off x="668353" y="2955262"/>
            <a:ext cx="513944" cy="513944"/>
          </a:xfrm>
          <a:prstGeom prst="rect">
            <a:avLst/>
          </a:prstGeom>
        </p:spPr>
        <p:txBody>
          <a:bodyPr/>
          <a:lstStyle>
            <a:lvl1pPr marL="0" indent="0">
              <a:buNone/>
              <a:defRPr sz="1200">
                <a:solidFill>
                  <a:schemeClr val="bg1"/>
                </a:solidFill>
              </a:defRPr>
            </a:lvl1pPr>
          </a:lstStyle>
          <a:p>
            <a:r>
              <a:rPr lang="fr-FR" noProof="0"/>
              <a:t>Icone</a:t>
            </a:r>
          </a:p>
        </p:txBody>
      </p:sp>
      <p:grpSp>
        <p:nvGrpSpPr>
          <p:cNvPr id="10" name="Groupe 9">
            <a:extLst>
              <a:ext uri="{FF2B5EF4-FFF2-40B4-BE49-F238E27FC236}">
                <a16:creationId xmlns:a16="http://schemas.microsoft.com/office/drawing/2014/main" id="{EEEAA10D-7DF6-5CA8-D4DD-6467DAB0CEC7}"/>
              </a:ext>
            </a:extLst>
          </p:cNvPr>
          <p:cNvGrpSpPr/>
          <p:nvPr userDrawn="1"/>
        </p:nvGrpSpPr>
        <p:grpSpPr>
          <a:xfrm>
            <a:off x="4176077" y="2719570"/>
            <a:ext cx="2951798" cy="2951796"/>
            <a:chOff x="1019175" y="2327736"/>
            <a:chExt cx="3101448" cy="3101446"/>
          </a:xfrm>
        </p:grpSpPr>
        <p:sp>
          <p:nvSpPr>
            <p:cNvPr id="11" name="Oval 8">
              <a:extLst>
                <a:ext uri="{FF2B5EF4-FFF2-40B4-BE49-F238E27FC236}">
                  <a16:creationId xmlns:a16="http://schemas.microsoft.com/office/drawing/2014/main" id="{3F201D7E-83EB-CDB4-1E59-AEFC7281757A}"/>
                </a:ext>
              </a:extLst>
            </p:cNvPr>
            <p:cNvSpPr/>
            <p:nvPr/>
          </p:nvSpPr>
          <p:spPr>
            <a:xfrm>
              <a:off x="1019175" y="2327736"/>
              <a:ext cx="3101448" cy="3101446"/>
            </a:xfrm>
            <a:prstGeom prst="ellipse">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2" name="Oval 9">
              <a:extLst>
                <a:ext uri="{FF2B5EF4-FFF2-40B4-BE49-F238E27FC236}">
                  <a16:creationId xmlns:a16="http://schemas.microsoft.com/office/drawing/2014/main" id="{A7312726-91B6-CBBA-7F8F-E493995962E3}"/>
                </a:ext>
              </a:extLst>
            </p:cNvPr>
            <p:cNvSpPr/>
            <p:nvPr/>
          </p:nvSpPr>
          <p:spPr>
            <a:xfrm rot="5400000">
              <a:off x="1019175" y="2327736"/>
              <a:ext cx="1013107" cy="1013107"/>
            </a:xfrm>
            <a:prstGeom prst="teardrop">
              <a:avLst/>
            </a:prstGeom>
            <a:solidFill>
              <a:schemeClr val="accent1"/>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grpSp>
      <p:sp>
        <p:nvSpPr>
          <p:cNvPr id="13" name="Espace réservé du texte 38">
            <a:extLst>
              <a:ext uri="{FF2B5EF4-FFF2-40B4-BE49-F238E27FC236}">
                <a16:creationId xmlns:a16="http://schemas.microsoft.com/office/drawing/2014/main" id="{767A6FD6-47AE-99C3-3179-5F912128EE3F}"/>
              </a:ext>
            </a:extLst>
          </p:cNvPr>
          <p:cNvSpPr>
            <a:spLocks noGrp="1"/>
          </p:cNvSpPr>
          <p:nvPr>
            <p:ph type="body" sz="quarter" idx="18"/>
          </p:nvPr>
        </p:nvSpPr>
        <p:spPr>
          <a:xfrm>
            <a:off x="4360947" y="4297957"/>
            <a:ext cx="2569721" cy="1198863"/>
          </a:xfrm>
        </p:spPr>
        <p:txBody>
          <a:bodyPr/>
          <a:lstStyle>
            <a:lvl1pPr marL="0" indent="0" algn="ctr">
              <a:buNone/>
              <a:defRPr sz="1200"/>
            </a:lvl1pPr>
            <a:lvl2pPr>
              <a:defRPr sz="1200"/>
            </a:lvl2pPr>
            <a:lvl3pPr>
              <a:defRPr sz="12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p:txBody>
      </p:sp>
      <p:sp>
        <p:nvSpPr>
          <p:cNvPr id="14" name="Espace réservé du texte 38">
            <a:extLst>
              <a:ext uri="{FF2B5EF4-FFF2-40B4-BE49-F238E27FC236}">
                <a16:creationId xmlns:a16="http://schemas.microsoft.com/office/drawing/2014/main" id="{9C574EBA-8450-AE24-3B11-7207F155C669}"/>
              </a:ext>
            </a:extLst>
          </p:cNvPr>
          <p:cNvSpPr>
            <a:spLocks noGrp="1"/>
          </p:cNvSpPr>
          <p:nvPr>
            <p:ph type="body" sz="quarter" idx="19" hasCustomPrompt="1"/>
          </p:nvPr>
        </p:nvSpPr>
        <p:spPr>
          <a:xfrm>
            <a:off x="4360947" y="3775675"/>
            <a:ext cx="2569721" cy="406432"/>
          </a:xfrm>
        </p:spPr>
        <p:txBody>
          <a:bodyPr/>
          <a:lstStyle>
            <a:lvl1pPr marL="0" indent="0" algn="ctr">
              <a:buNone/>
              <a:defRPr sz="1600" b="1">
                <a:solidFill>
                  <a:schemeClr val="accent1"/>
                </a:solidFill>
              </a:defRPr>
            </a:lvl1pPr>
            <a:lvl2pPr>
              <a:defRPr sz="1200"/>
            </a:lvl2pPr>
            <a:lvl3pPr>
              <a:defRPr sz="1200"/>
            </a:lvl3pPr>
            <a:lvl4pPr>
              <a:defRPr sz="1200"/>
            </a:lvl4pPr>
            <a:lvl5pPr>
              <a:defRPr sz="1200"/>
            </a:lvl5pPr>
          </a:lstStyle>
          <a:p>
            <a:pPr lvl="0"/>
            <a:r>
              <a:rPr lang="fr-FR"/>
              <a:t>Titre</a:t>
            </a:r>
          </a:p>
        </p:txBody>
      </p:sp>
      <p:sp>
        <p:nvSpPr>
          <p:cNvPr id="15" name="Picture Placeholder 12">
            <a:extLst>
              <a:ext uri="{FF2B5EF4-FFF2-40B4-BE49-F238E27FC236}">
                <a16:creationId xmlns:a16="http://schemas.microsoft.com/office/drawing/2014/main" id="{E4F5ED76-618C-8865-D360-43A6B7D561BD}"/>
              </a:ext>
            </a:extLst>
          </p:cNvPr>
          <p:cNvSpPr>
            <a:spLocks noGrp="1" noChangeAspect="1"/>
          </p:cNvSpPr>
          <p:nvPr>
            <p:ph type="pic" sz="quarter" idx="20" hasCustomPrompt="1"/>
          </p:nvPr>
        </p:nvSpPr>
        <p:spPr>
          <a:xfrm>
            <a:off x="4412630" y="2955262"/>
            <a:ext cx="513944" cy="513944"/>
          </a:xfrm>
          <a:prstGeom prst="rect">
            <a:avLst/>
          </a:prstGeom>
        </p:spPr>
        <p:txBody>
          <a:bodyPr/>
          <a:lstStyle>
            <a:lvl1pPr marL="0" indent="0">
              <a:buNone/>
              <a:defRPr sz="1200">
                <a:solidFill>
                  <a:schemeClr val="bg1"/>
                </a:solidFill>
              </a:defRPr>
            </a:lvl1pPr>
          </a:lstStyle>
          <a:p>
            <a:r>
              <a:rPr lang="fr-FR" noProof="0"/>
              <a:t>Icone</a:t>
            </a:r>
          </a:p>
        </p:txBody>
      </p:sp>
      <p:grpSp>
        <p:nvGrpSpPr>
          <p:cNvPr id="16" name="Groupe 15">
            <a:extLst>
              <a:ext uri="{FF2B5EF4-FFF2-40B4-BE49-F238E27FC236}">
                <a16:creationId xmlns:a16="http://schemas.microsoft.com/office/drawing/2014/main" id="{4717077F-3A2D-0D7F-61DB-422CCEDAAF70}"/>
              </a:ext>
            </a:extLst>
          </p:cNvPr>
          <p:cNvGrpSpPr/>
          <p:nvPr userDrawn="1"/>
        </p:nvGrpSpPr>
        <p:grpSpPr>
          <a:xfrm>
            <a:off x="2258424" y="5800915"/>
            <a:ext cx="2951798" cy="2951796"/>
            <a:chOff x="1019175" y="2327736"/>
            <a:chExt cx="3101448" cy="3101446"/>
          </a:xfrm>
        </p:grpSpPr>
        <p:sp>
          <p:nvSpPr>
            <p:cNvPr id="17" name="Oval 8">
              <a:extLst>
                <a:ext uri="{FF2B5EF4-FFF2-40B4-BE49-F238E27FC236}">
                  <a16:creationId xmlns:a16="http://schemas.microsoft.com/office/drawing/2014/main" id="{79EF8037-25AC-5643-766E-6A247FC3E55D}"/>
                </a:ext>
              </a:extLst>
            </p:cNvPr>
            <p:cNvSpPr/>
            <p:nvPr/>
          </p:nvSpPr>
          <p:spPr>
            <a:xfrm>
              <a:off x="1019175" y="2327736"/>
              <a:ext cx="3101448" cy="3101446"/>
            </a:xfrm>
            <a:prstGeom prst="ellipse">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8" name="Oval 9">
              <a:extLst>
                <a:ext uri="{FF2B5EF4-FFF2-40B4-BE49-F238E27FC236}">
                  <a16:creationId xmlns:a16="http://schemas.microsoft.com/office/drawing/2014/main" id="{CDA5C63A-17D2-7BE9-B3DA-E5C8D12BC36F}"/>
                </a:ext>
              </a:extLst>
            </p:cNvPr>
            <p:cNvSpPr/>
            <p:nvPr/>
          </p:nvSpPr>
          <p:spPr>
            <a:xfrm rot="5400000">
              <a:off x="1019175" y="2327736"/>
              <a:ext cx="1013107" cy="1013107"/>
            </a:xfrm>
            <a:prstGeom prst="teardrop">
              <a:avLst/>
            </a:prstGeom>
            <a:solidFill>
              <a:schemeClr val="accent2"/>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grpSp>
      <p:sp>
        <p:nvSpPr>
          <p:cNvPr id="19" name="Espace réservé du texte 38">
            <a:extLst>
              <a:ext uri="{FF2B5EF4-FFF2-40B4-BE49-F238E27FC236}">
                <a16:creationId xmlns:a16="http://schemas.microsoft.com/office/drawing/2014/main" id="{4D7E08B1-BC1F-73F1-D21B-0484483CDEB9}"/>
              </a:ext>
            </a:extLst>
          </p:cNvPr>
          <p:cNvSpPr>
            <a:spLocks noGrp="1"/>
          </p:cNvSpPr>
          <p:nvPr>
            <p:ph type="body" sz="quarter" idx="21"/>
          </p:nvPr>
        </p:nvSpPr>
        <p:spPr>
          <a:xfrm>
            <a:off x="2494977" y="7379302"/>
            <a:ext cx="2569721" cy="1198863"/>
          </a:xfrm>
        </p:spPr>
        <p:txBody>
          <a:bodyPr/>
          <a:lstStyle>
            <a:lvl1pPr marL="0" indent="0" algn="ctr">
              <a:buNone/>
              <a:defRPr sz="1200"/>
            </a:lvl1pPr>
            <a:lvl2pPr>
              <a:defRPr sz="1200"/>
            </a:lvl2pPr>
            <a:lvl3pPr>
              <a:defRPr sz="12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p:txBody>
      </p:sp>
      <p:sp>
        <p:nvSpPr>
          <p:cNvPr id="20" name="Espace réservé du texte 38">
            <a:extLst>
              <a:ext uri="{FF2B5EF4-FFF2-40B4-BE49-F238E27FC236}">
                <a16:creationId xmlns:a16="http://schemas.microsoft.com/office/drawing/2014/main" id="{02EE4AA1-9D79-01D6-8226-51A7881AF312}"/>
              </a:ext>
            </a:extLst>
          </p:cNvPr>
          <p:cNvSpPr>
            <a:spLocks noGrp="1"/>
          </p:cNvSpPr>
          <p:nvPr>
            <p:ph type="body" sz="quarter" idx="22" hasCustomPrompt="1"/>
          </p:nvPr>
        </p:nvSpPr>
        <p:spPr>
          <a:xfrm>
            <a:off x="2494977" y="6857020"/>
            <a:ext cx="2569721" cy="406432"/>
          </a:xfrm>
        </p:spPr>
        <p:txBody>
          <a:bodyPr/>
          <a:lstStyle>
            <a:lvl1pPr marL="0" indent="0" algn="ctr">
              <a:buNone/>
              <a:defRPr sz="1600" b="1">
                <a:solidFill>
                  <a:schemeClr val="accent2"/>
                </a:solidFill>
              </a:defRPr>
            </a:lvl1pPr>
            <a:lvl2pPr>
              <a:defRPr sz="1200"/>
            </a:lvl2pPr>
            <a:lvl3pPr>
              <a:defRPr sz="1200"/>
            </a:lvl3pPr>
            <a:lvl4pPr>
              <a:defRPr sz="1200"/>
            </a:lvl4pPr>
            <a:lvl5pPr>
              <a:defRPr sz="1200"/>
            </a:lvl5pPr>
          </a:lstStyle>
          <a:p>
            <a:pPr lvl="0"/>
            <a:r>
              <a:rPr lang="fr-FR"/>
              <a:t>Titre</a:t>
            </a:r>
          </a:p>
        </p:txBody>
      </p:sp>
      <p:sp>
        <p:nvSpPr>
          <p:cNvPr id="21" name="Picture Placeholder 12">
            <a:extLst>
              <a:ext uri="{FF2B5EF4-FFF2-40B4-BE49-F238E27FC236}">
                <a16:creationId xmlns:a16="http://schemas.microsoft.com/office/drawing/2014/main" id="{CE6FA567-35B1-DD14-1A43-902264EC66C0}"/>
              </a:ext>
            </a:extLst>
          </p:cNvPr>
          <p:cNvSpPr>
            <a:spLocks noGrp="1" noChangeAspect="1"/>
          </p:cNvSpPr>
          <p:nvPr>
            <p:ph type="pic" sz="quarter" idx="23" hasCustomPrompt="1"/>
          </p:nvPr>
        </p:nvSpPr>
        <p:spPr>
          <a:xfrm>
            <a:off x="2494977" y="6036607"/>
            <a:ext cx="513944" cy="513944"/>
          </a:xfrm>
          <a:prstGeom prst="rect">
            <a:avLst/>
          </a:prstGeom>
        </p:spPr>
        <p:txBody>
          <a:bodyPr/>
          <a:lstStyle>
            <a:lvl1pPr marL="0" indent="0">
              <a:buNone/>
              <a:defRPr sz="1200">
                <a:solidFill>
                  <a:schemeClr val="bg1"/>
                </a:solidFill>
              </a:defRPr>
            </a:lvl1pPr>
          </a:lstStyle>
          <a:p>
            <a:r>
              <a:rPr lang="fr-FR" noProof="0"/>
              <a:t>Icone</a:t>
            </a:r>
          </a:p>
        </p:txBody>
      </p:sp>
      <p:sp>
        <p:nvSpPr>
          <p:cNvPr id="22" name="Espace réservé du texte 38">
            <a:extLst>
              <a:ext uri="{FF2B5EF4-FFF2-40B4-BE49-F238E27FC236}">
                <a16:creationId xmlns:a16="http://schemas.microsoft.com/office/drawing/2014/main" id="{43746D2C-A6FE-67DC-C39F-4ACCAF89418F}"/>
              </a:ext>
            </a:extLst>
          </p:cNvPr>
          <p:cNvSpPr>
            <a:spLocks noGrp="1"/>
          </p:cNvSpPr>
          <p:nvPr>
            <p:ph type="body" sz="quarter" idx="25"/>
          </p:nvPr>
        </p:nvSpPr>
        <p:spPr>
          <a:xfrm>
            <a:off x="431801" y="9089486"/>
            <a:ext cx="6696074" cy="746664"/>
          </a:xfrm>
        </p:spPr>
        <p:txBody>
          <a:bodyPr/>
          <a:lstStyle>
            <a:lvl1pPr marL="0" indent="0" algn="ctr">
              <a:buNone/>
              <a:defRPr sz="1600">
                <a:solidFill>
                  <a:schemeClr val="accent2"/>
                </a:solidFill>
              </a:defRPr>
            </a:lvl1pPr>
            <a:lvl2pPr>
              <a:defRPr sz="1200"/>
            </a:lvl2pPr>
            <a:lvl3pPr>
              <a:defRPr sz="1200"/>
            </a:lvl3pPr>
            <a:lvl4pPr>
              <a:defRPr sz="1200"/>
            </a:lvl4pPr>
            <a:lvl5pPr>
              <a:defRPr sz="1200"/>
            </a:lvl5pPr>
          </a:lstStyle>
          <a:p>
            <a:pPr lvl="0"/>
            <a:r>
              <a:rPr lang="fr-FR"/>
              <a:t>Cliquez pour modifier les styles du texte du masque</a:t>
            </a:r>
          </a:p>
        </p:txBody>
      </p:sp>
      <p:pic>
        <p:nvPicPr>
          <p:cNvPr id="23" name="Picture 1">
            <a:extLst>
              <a:ext uri="{FF2B5EF4-FFF2-40B4-BE49-F238E27FC236}">
                <a16:creationId xmlns:a16="http://schemas.microsoft.com/office/drawing/2014/main" id="{F497EA2B-6D52-9019-4F2C-7C09ED53E62C}"/>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15592371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points - style 2">
    <p:bg>
      <p:bgPr>
        <a:solidFill>
          <a:schemeClr val="bg1"/>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DC31FEB-1992-04BC-397B-86A85BDBA471}"/>
              </a:ext>
            </a:extLst>
          </p:cNvPr>
          <p:cNvSpPr>
            <a:spLocks noGrp="1"/>
          </p:cNvSpPr>
          <p:nvPr>
            <p:ph type="pic" sz="quarter" idx="11"/>
          </p:nvPr>
        </p:nvSpPr>
        <p:spPr>
          <a:xfrm>
            <a:off x="431800" y="6930188"/>
            <a:ext cx="6696075" cy="2905961"/>
          </a:xfrm>
          <a:solidFill>
            <a:schemeClr val="bg2"/>
          </a:solidFill>
        </p:spPr>
        <p:txBody>
          <a:bodyPr anchor="ctr"/>
          <a:lstStyle>
            <a:lvl1pPr marL="0" indent="0" algn="ctr">
              <a:buFontTx/>
              <a:buNone/>
              <a:defRPr/>
            </a:lvl1pPr>
          </a:lstStyle>
          <a:p>
            <a:endParaRPr lang="fr-FR" noProof="0"/>
          </a:p>
        </p:txBody>
      </p:sp>
      <p:sp>
        <p:nvSpPr>
          <p:cNvPr id="5" name="Title Placeholder 1">
            <a:extLst>
              <a:ext uri="{FF2B5EF4-FFF2-40B4-BE49-F238E27FC236}">
                <a16:creationId xmlns:a16="http://schemas.microsoft.com/office/drawing/2014/main" id="{8C60EC0B-C36D-59CF-A25A-83FEA25CE7A1}"/>
              </a:ext>
            </a:extLst>
          </p:cNvPr>
          <p:cNvSpPr>
            <a:spLocks noGrp="1"/>
          </p:cNvSpPr>
          <p:nvPr>
            <p:ph type="title" hasCustomPrompt="1"/>
          </p:nvPr>
        </p:nvSpPr>
        <p:spPr>
          <a:xfrm>
            <a:off x="431800" y="449263"/>
            <a:ext cx="6696075" cy="1218608"/>
          </a:xfrm>
          <a:prstGeom prst="rect">
            <a:avLst/>
          </a:prstGeom>
        </p:spPr>
        <p:txBody>
          <a:bodyPr vert="horz" lIns="0" tIns="0" rIns="0" bIns="0" rtlCol="0" anchor="t" anchorCtr="0">
            <a:noAutofit/>
          </a:bodyPr>
          <a:lstStyle/>
          <a:p>
            <a:r>
              <a:rPr lang="fr-FR" noProof="0"/>
              <a:t>Cliquez pour ajouter </a:t>
            </a:r>
            <a:br>
              <a:rPr lang="fr-FR" noProof="0"/>
            </a:br>
            <a:r>
              <a:rPr lang="fr-FR" noProof="0"/>
              <a:t>le titre du contenu</a:t>
            </a:r>
          </a:p>
        </p:txBody>
      </p:sp>
      <p:sp>
        <p:nvSpPr>
          <p:cNvPr id="7" name="Oval 9">
            <a:extLst>
              <a:ext uri="{FF2B5EF4-FFF2-40B4-BE49-F238E27FC236}">
                <a16:creationId xmlns:a16="http://schemas.microsoft.com/office/drawing/2014/main" id="{A382371E-227F-D4D5-B017-D950F579ABD8}"/>
              </a:ext>
            </a:extLst>
          </p:cNvPr>
          <p:cNvSpPr/>
          <p:nvPr userDrawn="1"/>
        </p:nvSpPr>
        <p:spPr>
          <a:xfrm rot="5400000">
            <a:off x="431800" y="2981906"/>
            <a:ext cx="1013107" cy="1013107"/>
          </a:xfrm>
          <a:prstGeom prst="teardrop">
            <a:avLst/>
          </a:prstGeom>
          <a:solidFill>
            <a:schemeClr val="accent2">
              <a:lumMod val="75000"/>
            </a:schemeClr>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lvl="0" algn="ctr"/>
            <a:endParaRPr lang="en-US" sz="1200" b="1">
              <a:ea typeface="Open Sans Extrabold" charset="0"/>
              <a:cs typeface="Open Sans Extrabold" charset="0"/>
            </a:endParaRPr>
          </a:p>
        </p:txBody>
      </p:sp>
      <p:sp>
        <p:nvSpPr>
          <p:cNvPr id="8" name="Espace réservé du texte 38">
            <a:extLst>
              <a:ext uri="{FF2B5EF4-FFF2-40B4-BE49-F238E27FC236}">
                <a16:creationId xmlns:a16="http://schemas.microsoft.com/office/drawing/2014/main" id="{9CB8ECA5-B669-7B91-2029-0A966A71A5F4}"/>
              </a:ext>
            </a:extLst>
          </p:cNvPr>
          <p:cNvSpPr>
            <a:spLocks noGrp="1"/>
          </p:cNvSpPr>
          <p:nvPr>
            <p:ph type="body" sz="quarter" idx="12" hasCustomPrompt="1"/>
          </p:nvPr>
        </p:nvSpPr>
        <p:spPr>
          <a:xfrm>
            <a:off x="1630629" y="2981906"/>
            <a:ext cx="5497246" cy="1013107"/>
          </a:xfrm>
        </p:spPr>
        <p:txBody>
          <a:bodyPr anchor="ctr"/>
          <a:lstStyle>
            <a:lvl1pPr marL="0" indent="0" algn="l">
              <a:buNone/>
              <a:defRPr sz="1600" b="1">
                <a:solidFill>
                  <a:schemeClr val="tx1"/>
                </a:solidFill>
              </a:defRPr>
            </a:lvl1pPr>
            <a:lvl2pPr>
              <a:defRPr sz="1200"/>
            </a:lvl2pPr>
            <a:lvl3pPr>
              <a:defRPr sz="1200"/>
            </a:lvl3pPr>
            <a:lvl4pPr>
              <a:defRPr sz="1200"/>
            </a:lvl4pPr>
            <a:lvl5pPr>
              <a:defRPr sz="1200"/>
            </a:lvl5pPr>
          </a:lstStyle>
          <a:p>
            <a:pPr lvl="0"/>
            <a:r>
              <a:rPr lang="fr-FR"/>
              <a:t>Titre</a:t>
            </a:r>
          </a:p>
        </p:txBody>
      </p:sp>
      <p:sp>
        <p:nvSpPr>
          <p:cNvPr id="9" name="Picture Placeholder 12">
            <a:extLst>
              <a:ext uri="{FF2B5EF4-FFF2-40B4-BE49-F238E27FC236}">
                <a16:creationId xmlns:a16="http://schemas.microsoft.com/office/drawing/2014/main" id="{E763DF36-E8F6-C679-9390-C22ADF3A69E5}"/>
              </a:ext>
            </a:extLst>
          </p:cNvPr>
          <p:cNvSpPr>
            <a:spLocks noGrp="1" noChangeAspect="1"/>
          </p:cNvSpPr>
          <p:nvPr>
            <p:ph type="pic" sz="quarter" idx="17" hasCustomPrompt="1"/>
          </p:nvPr>
        </p:nvSpPr>
        <p:spPr>
          <a:xfrm>
            <a:off x="668353" y="3217598"/>
            <a:ext cx="540000" cy="540000"/>
          </a:xfrm>
          <a:prstGeom prst="rect">
            <a:avLst/>
          </a:prstGeom>
        </p:spPr>
        <p:txBody>
          <a:bodyPr/>
          <a:lstStyle>
            <a:lvl1pPr marL="0" indent="0">
              <a:buNone/>
              <a:defRPr sz="1200">
                <a:solidFill>
                  <a:schemeClr val="bg1"/>
                </a:solidFill>
              </a:defRPr>
            </a:lvl1pPr>
          </a:lstStyle>
          <a:p>
            <a:r>
              <a:rPr lang="fr-FR" noProof="0"/>
              <a:t>Icone</a:t>
            </a:r>
          </a:p>
        </p:txBody>
      </p:sp>
      <p:sp>
        <p:nvSpPr>
          <p:cNvPr id="10" name="Oval 9">
            <a:extLst>
              <a:ext uri="{FF2B5EF4-FFF2-40B4-BE49-F238E27FC236}">
                <a16:creationId xmlns:a16="http://schemas.microsoft.com/office/drawing/2014/main" id="{1FC1D4F3-0A5F-ED48-EBE9-8D4B3405A60D}"/>
              </a:ext>
            </a:extLst>
          </p:cNvPr>
          <p:cNvSpPr/>
          <p:nvPr userDrawn="1"/>
        </p:nvSpPr>
        <p:spPr>
          <a:xfrm rot="5400000">
            <a:off x="431800" y="4195080"/>
            <a:ext cx="1013107" cy="1013107"/>
          </a:xfrm>
          <a:prstGeom prst="teardrop">
            <a:avLst/>
          </a:prstGeom>
          <a:solidFill>
            <a:schemeClr val="accent2"/>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lvl="0" algn="ctr"/>
            <a:endParaRPr lang="en-US" sz="1200" b="1">
              <a:ea typeface="Open Sans Extrabold" charset="0"/>
              <a:cs typeface="Open Sans Extrabold" charset="0"/>
            </a:endParaRPr>
          </a:p>
        </p:txBody>
      </p:sp>
      <p:sp>
        <p:nvSpPr>
          <p:cNvPr id="11" name="Espace réservé du texte 38">
            <a:extLst>
              <a:ext uri="{FF2B5EF4-FFF2-40B4-BE49-F238E27FC236}">
                <a16:creationId xmlns:a16="http://schemas.microsoft.com/office/drawing/2014/main" id="{9BC4941F-1221-B3B3-A7AE-E89233A22A08}"/>
              </a:ext>
            </a:extLst>
          </p:cNvPr>
          <p:cNvSpPr>
            <a:spLocks noGrp="1"/>
          </p:cNvSpPr>
          <p:nvPr>
            <p:ph type="body" sz="quarter" idx="18" hasCustomPrompt="1"/>
          </p:nvPr>
        </p:nvSpPr>
        <p:spPr>
          <a:xfrm>
            <a:off x="1630629" y="4195080"/>
            <a:ext cx="5497246" cy="1013107"/>
          </a:xfrm>
        </p:spPr>
        <p:txBody>
          <a:bodyPr anchor="ctr"/>
          <a:lstStyle>
            <a:lvl1pPr marL="0" indent="0" algn="l">
              <a:buNone/>
              <a:defRPr sz="1600" b="1">
                <a:solidFill>
                  <a:schemeClr val="tx1"/>
                </a:solidFill>
              </a:defRPr>
            </a:lvl1pPr>
            <a:lvl2pPr>
              <a:defRPr sz="1200"/>
            </a:lvl2pPr>
            <a:lvl3pPr>
              <a:defRPr sz="1200"/>
            </a:lvl3pPr>
            <a:lvl4pPr>
              <a:defRPr sz="1200"/>
            </a:lvl4pPr>
            <a:lvl5pPr>
              <a:defRPr sz="1200"/>
            </a:lvl5pPr>
          </a:lstStyle>
          <a:p>
            <a:pPr lvl="0"/>
            <a:r>
              <a:rPr lang="fr-FR"/>
              <a:t>Titre</a:t>
            </a:r>
          </a:p>
        </p:txBody>
      </p:sp>
      <p:sp>
        <p:nvSpPr>
          <p:cNvPr id="12" name="Picture Placeholder 12">
            <a:extLst>
              <a:ext uri="{FF2B5EF4-FFF2-40B4-BE49-F238E27FC236}">
                <a16:creationId xmlns:a16="http://schemas.microsoft.com/office/drawing/2014/main" id="{A1716FEF-9F0A-A10A-E0E3-500B2739AFED}"/>
              </a:ext>
            </a:extLst>
          </p:cNvPr>
          <p:cNvSpPr>
            <a:spLocks noGrp="1" noChangeAspect="1"/>
          </p:cNvSpPr>
          <p:nvPr>
            <p:ph type="pic" sz="quarter" idx="19" hasCustomPrompt="1"/>
          </p:nvPr>
        </p:nvSpPr>
        <p:spPr>
          <a:xfrm>
            <a:off x="668353" y="4430772"/>
            <a:ext cx="540000" cy="540000"/>
          </a:xfrm>
          <a:prstGeom prst="rect">
            <a:avLst/>
          </a:prstGeom>
        </p:spPr>
        <p:txBody>
          <a:bodyPr/>
          <a:lstStyle>
            <a:lvl1pPr marL="0" indent="0">
              <a:buNone/>
              <a:defRPr sz="1200">
                <a:solidFill>
                  <a:schemeClr val="bg1"/>
                </a:solidFill>
              </a:defRPr>
            </a:lvl1pPr>
          </a:lstStyle>
          <a:p>
            <a:r>
              <a:rPr lang="fr-FR" noProof="0"/>
              <a:t>Icone</a:t>
            </a:r>
          </a:p>
        </p:txBody>
      </p:sp>
      <p:sp>
        <p:nvSpPr>
          <p:cNvPr id="13" name="Oval 9">
            <a:extLst>
              <a:ext uri="{FF2B5EF4-FFF2-40B4-BE49-F238E27FC236}">
                <a16:creationId xmlns:a16="http://schemas.microsoft.com/office/drawing/2014/main" id="{9F233F04-4997-DDC8-B123-628D6DCF9AF4}"/>
              </a:ext>
            </a:extLst>
          </p:cNvPr>
          <p:cNvSpPr/>
          <p:nvPr userDrawn="1"/>
        </p:nvSpPr>
        <p:spPr>
          <a:xfrm rot="5400000">
            <a:off x="431800" y="5408254"/>
            <a:ext cx="1013107" cy="1013107"/>
          </a:xfrm>
          <a:prstGeom prst="teardrop">
            <a:avLst/>
          </a:prstGeom>
          <a:solidFill>
            <a:schemeClr val="accent2">
              <a:lumMod val="60000"/>
              <a:lumOff val="40000"/>
            </a:schemeClr>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lvl="0" algn="ctr"/>
            <a:endParaRPr lang="en-US" sz="1200" b="1">
              <a:ea typeface="Open Sans Extrabold" charset="0"/>
              <a:cs typeface="Open Sans Extrabold" charset="0"/>
            </a:endParaRPr>
          </a:p>
        </p:txBody>
      </p:sp>
      <p:sp>
        <p:nvSpPr>
          <p:cNvPr id="14" name="Espace réservé du texte 38">
            <a:extLst>
              <a:ext uri="{FF2B5EF4-FFF2-40B4-BE49-F238E27FC236}">
                <a16:creationId xmlns:a16="http://schemas.microsoft.com/office/drawing/2014/main" id="{5295E4C9-F644-CD7E-9743-6639DDFDF732}"/>
              </a:ext>
            </a:extLst>
          </p:cNvPr>
          <p:cNvSpPr>
            <a:spLocks noGrp="1"/>
          </p:cNvSpPr>
          <p:nvPr>
            <p:ph type="body" sz="quarter" idx="20" hasCustomPrompt="1"/>
          </p:nvPr>
        </p:nvSpPr>
        <p:spPr>
          <a:xfrm>
            <a:off x="1630629" y="5408254"/>
            <a:ext cx="5497246" cy="1013107"/>
          </a:xfrm>
        </p:spPr>
        <p:txBody>
          <a:bodyPr anchor="ctr"/>
          <a:lstStyle>
            <a:lvl1pPr marL="0" indent="0" algn="l">
              <a:buNone/>
              <a:defRPr sz="1600" b="1">
                <a:solidFill>
                  <a:schemeClr val="tx1"/>
                </a:solidFill>
              </a:defRPr>
            </a:lvl1pPr>
            <a:lvl2pPr>
              <a:defRPr sz="1200"/>
            </a:lvl2pPr>
            <a:lvl3pPr>
              <a:defRPr sz="1200"/>
            </a:lvl3pPr>
            <a:lvl4pPr>
              <a:defRPr sz="1200"/>
            </a:lvl4pPr>
            <a:lvl5pPr>
              <a:defRPr sz="1200"/>
            </a:lvl5pPr>
          </a:lstStyle>
          <a:p>
            <a:pPr lvl="0"/>
            <a:r>
              <a:rPr lang="fr-FR"/>
              <a:t>Titre</a:t>
            </a:r>
          </a:p>
        </p:txBody>
      </p:sp>
      <p:sp>
        <p:nvSpPr>
          <p:cNvPr id="15" name="Picture Placeholder 12">
            <a:extLst>
              <a:ext uri="{FF2B5EF4-FFF2-40B4-BE49-F238E27FC236}">
                <a16:creationId xmlns:a16="http://schemas.microsoft.com/office/drawing/2014/main" id="{B908FDEF-4DFB-CFFD-D28C-4CEB02D37C93}"/>
              </a:ext>
            </a:extLst>
          </p:cNvPr>
          <p:cNvSpPr>
            <a:spLocks noGrp="1" noChangeAspect="1"/>
          </p:cNvSpPr>
          <p:nvPr>
            <p:ph type="pic" sz="quarter" idx="21" hasCustomPrompt="1"/>
          </p:nvPr>
        </p:nvSpPr>
        <p:spPr>
          <a:xfrm>
            <a:off x="668353" y="5643946"/>
            <a:ext cx="540000" cy="540000"/>
          </a:xfrm>
          <a:prstGeom prst="rect">
            <a:avLst/>
          </a:prstGeom>
        </p:spPr>
        <p:txBody>
          <a:bodyPr/>
          <a:lstStyle>
            <a:lvl1pPr marL="0" indent="0">
              <a:buNone/>
              <a:defRPr sz="1200">
                <a:solidFill>
                  <a:schemeClr val="bg1"/>
                </a:solidFill>
              </a:defRPr>
            </a:lvl1pPr>
          </a:lstStyle>
          <a:p>
            <a:r>
              <a:rPr lang="fr-FR" noProof="0"/>
              <a:t>Icone</a:t>
            </a:r>
          </a:p>
        </p:txBody>
      </p:sp>
      <p:sp>
        <p:nvSpPr>
          <p:cNvPr id="16" name="Espace réservé du texte 38">
            <a:extLst>
              <a:ext uri="{FF2B5EF4-FFF2-40B4-BE49-F238E27FC236}">
                <a16:creationId xmlns:a16="http://schemas.microsoft.com/office/drawing/2014/main" id="{79FA78ED-C5F5-791A-13A4-A3529155E607}"/>
              </a:ext>
            </a:extLst>
          </p:cNvPr>
          <p:cNvSpPr>
            <a:spLocks noGrp="1"/>
          </p:cNvSpPr>
          <p:nvPr>
            <p:ph type="body" sz="quarter" idx="24"/>
          </p:nvPr>
        </p:nvSpPr>
        <p:spPr>
          <a:xfrm>
            <a:off x="431800" y="2035175"/>
            <a:ext cx="6696075" cy="746664"/>
          </a:xfrm>
        </p:spPr>
        <p:txBody>
          <a:bodyPr/>
          <a:lstStyle>
            <a:lvl1pPr marL="0" indent="0" algn="l">
              <a:buNone/>
              <a:defRPr sz="1800"/>
            </a:lvl1pPr>
            <a:lvl2pPr>
              <a:defRPr sz="1200"/>
            </a:lvl2pPr>
            <a:lvl3pPr>
              <a:defRPr sz="1200"/>
            </a:lvl3pPr>
            <a:lvl4pPr>
              <a:defRPr sz="1200"/>
            </a:lvl4pPr>
            <a:lvl5pPr>
              <a:defRPr sz="1200"/>
            </a:lvl5pPr>
          </a:lstStyle>
          <a:p>
            <a:pPr lvl="0"/>
            <a:r>
              <a:rPr lang="fr-FR"/>
              <a:t>Cliquez pour modifier les styles du texte du masque</a:t>
            </a:r>
          </a:p>
        </p:txBody>
      </p:sp>
      <p:pic>
        <p:nvPicPr>
          <p:cNvPr id="2" name="Picture 1">
            <a:extLst>
              <a:ext uri="{FF2B5EF4-FFF2-40B4-BE49-F238E27FC236}">
                <a16:creationId xmlns:a16="http://schemas.microsoft.com/office/drawing/2014/main" id="{DC69F8B6-513C-430E-DD6F-51FF7A5EA795}"/>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3701070112"/>
      </p:ext>
    </p:extLst>
  </p:cSld>
  <p:clrMapOvr>
    <a:masterClrMapping/>
  </p:clrMapOvr>
  <p:extLst>
    <p:ext uri="{DCECCB84-F9BA-43D5-87BE-67443E8EF086}">
      <p15:sldGuideLst xmlns:p15="http://schemas.microsoft.com/office/powerpoint/2012/main">
        <p15:guide id="1" pos="2522" userDrawn="1">
          <p15:clr>
            <a:srgbClr val="FBAE40"/>
          </p15:clr>
        </p15:guide>
        <p15:guide id="2" pos="2361" userDrawn="1">
          <p15:clr>
            <a:srgbClr val="FBAE40"/>
          </p15:clr>
        </p15:guide>
        <p15:guide id="3" orient="horz" pos="1635"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oints - style 1">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7DB660C-698C-EBB9-9006-FAF47720CD64}"/>
              </a:ext>
            </a:extLst>
          </p:cNvPr>
          <p:cNvSpPr>
            <a:spLocks noGrp="1"/>
          </p:cNvSpPr>
          <p:nvPr>
            <p:ph type="title" hasCustomPrompt="1"/>
          </p:nvPr>
        </p:nvSpPr>
        <p:spPr>
          <a:xfrm>
            <a:off x="431138" y="449264"/>
            <a:ext cx="6700156" cy="1223962"/>
          </a:xfrm>
          <a:prstGeom prst="rect">
            <a:avLst/>
          </a:prstGeom>
        </p:spPr>
        <p:txBody>
          <a:bodyPr vert="horz" lIns="0" tIns="0" rIns="0" bIns="0" rtlCol="0" anchor="t" anchorCtr="0">
            <a:noAutofit/>
          </a:bodyPr>
          <a:lstStyle>
            <a:lvl1pPr algn="ctr">
              <a:defRPr/>
            </a:lvl1pPr>
          </a:lstStyle>
          <a:p>
            <a:r>
              <a:rPr lang="fr-FR" noProof="0"/>
              <a:t>Cliquez pour ajouter le titre du contenu</a:t>
            </a:r>
          </a:p>
        </p:txBody>
      </p:sp>
      <p:sp>
        <p:nvSpPr>
          <p:cNvPr id="9" name="Espace réservé du texte 38">
            <a:extLst>
              <a:ext uri="{FF2B5EF4-FFF2-40B4-BE49-F238E27FC236}">
                <a16:creationId xmlns:a16="http://schemas.microsoft.com/office/drawing/2014/main" id="{41077F70-FB3F-8CAD-A9BC-42B0B43C2610}"/>
              </a:ext>
            </a:extLst>
          </p:cNvPr>
          <p:cNvSpPr>
            <a:spLocks noGrp="1"/>
          </p:cNvSpPr>
          <p:nvPr>
            <p:ph type="body" sz="quarter" idx="10"/>
          </p:nvPr>
        </p:nvSpPr>
        <p:spPr>
          <a:xfrm>
            <a:off x="466479" y="2587459"/>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7" name="Espace réservé du texte 38">
            <a:extLst>
              <a:ext uri="{FF2B5EF4-FFF2-40B4-BE49-F238E27FC236}">
                <a16:creationId xmlns:a16="http://schemas.microsoft.com/office/drawing/2014/main" id="{1EC49AE0-673C-5DFE-8DE3-642B3468AF47}"/>
              </a:ext>
            </a:extLst>
          </p:cNvPr>
          <p:cNvSpPr>
            <a:spLocks noGrp="1"/>
          </p:cNvSpPr>
          <p:nvPr>
            <p:ph type="body" sz="quarter" idx="11" hasCustomPrompt="1"/>
          </p:nvPr>
        </p:nvSpPr>
        <p:spPr>
          <a:xfrm>
            <a:off x="466479" y="2065176"/>
            <a:ext cx="2763088" cy="427037"/>
          </a:xfrm>
        </p:spPr>
        <p:txBody>
          <a:bodyPr anchor="b"/>
          <a:lstStyle>
            <a:lvl1pPr marL="0" indent="0" algn="ctr">
              <a:buNone/>
              <a:defRPr sz="1400" b="1">
                <a:solidFill>
                  <a:schemeClr val="accent1"/>
                </a:solidFill>
              </a:defRPr>
            </a:lvl1pPr>
            <a:lvl2pPr>
              <a:defRPr sz="1200"/>
            </a:lvl2pPr>
            <a:lvl3pPr>
              <a:defRPr sz="1200"/>
            </a:lvl3pPr>
            <a:lvl4pPr>
              <a:defRPr sz="1200"/>
            </a:lvl4pPr>
            <a:lvl5pPr>
              <a:defRPr sz="1200"/>
            </a:lvl5pPr>
          </a:lstStyle>
          <a:p>
            <a:pPr lvl="0"/>
            <a:r>
              <a:rPr lang="fr-FR"/>
              <a:t>Titre</a:t>
            </a:r>
          </a:p>
        </p:txBody>
      </p:sp>
      <p:grpSp>
        <p:nvGrpSpPr>
          <p:cNvPr id="114" name="Groupe 113">
            <a:extLst>
              <a:ext uri="{FF2B5EF4-FFF2-40B4-BE49-F238E27FC236}">
                <a16:creationId xmlns:a16="http://schemas.microsoft.com/office/drawing/2014/main" id="{8776C3E1-39BB-0396-E39F-99C26D6DDE13}"/>
              </a:ext>
            </a:extLst>
          </p:cNvPr>
          <p:cNvGrpSpPr/>
          <p:nvPr userDrawn="1"/>
        </p:nvGrpSpPr>
        <p:grpSpPr>
          <a:xfrm>
            <a:off x="1486748" y="3619538"/>
            <a:ext cx="4586178" cy="4619186"/>
            <a:chOff x="1448398" y="3070604"/>
            <a:chExt cx="4586178" cy="4619186"/>
          </a:xfrm>
        </p:grpSpPr>
        <p:grpSp>
          <p:nvGrpSpPr>
            <p:cNvPr id="18" name="Groupe 17">
              <a:extLst>
                <a:ext uri="{FF2B5EF4-FFF2-40B4-BE49-F238E27FC236}">
                  <a16:creationId xmlns:a16="http://schemas.microsoft.com/office/drawing/2014/main" id="{FF8A071B-7F25-9B58-4870-484834B6BF1F}"/>
                </a:ext>
              </a:extLst>
            </p:cNvPr>
            <p:cNvGrpSpPr/>
            <p:nvPr userDrawn="1"/>
          </p:nvGrpSpPr>
          <p:grpSpPr>
            <a:xfrm>
              <a:off x="3747683" y="3070604"/>
              <a:ext cx="2286893" cy="2346488"/>
              <a:chOff x="6073788" y="1434309"/>
              <a:chExt cx="2286893" cy="2346488"/>
            </a:xfrm>
          </p:grpSpPr>
          <p:sp>
            <p:nvSpPr>
              <p:cNvPr id="24" name="Larme 23">
                <a:extLst>
                  <a:ext uri="{FF2B5EF4-FFF2-40B4-BE49-F238E27FC236}">
                    <a16:creationId xmlns:a16="http://schemas.microsoft.com/office/drawing/2014/main" id="{1951B669-C19F-06E3-036C-AB89A4D0672B}"/>
                  </a:ext>
                </a:extLst>
              </p:cNvPr>
              <p:cNvSpPr/>
              <p:nvPr/>
            </p:nvSpPr>
            <p:spPr>
              <a:xfrm flipH="1" flipV="1">
                <a:off x="7024775" y="1434309"/>
                <a:ext cx="1335906" cy="1335906"/>
              </a:xfrm>
              <a:prstGeom prst="teardrop">
                <a:avLst/>
              </a:prstGeom>
              <a:noFill/>
              <a:ln w="139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a:extLst>
                  <a:ext uri="{FF2B5EF4-FFF2-40B4-BE49-F238E27FC236}">
                    <a16:creationId xmlns:a16="http://schemas.microsoft.com/office/drawing/2014/main" id="{74417F5A-5C2F-C6B8-9C65-56613863A12E}"/>
                  </a:ext>
                </a:extLst>
              </p:cNvPr>
              <p:cNvCxnSpPr>
                <a:cxnSpLocks/>
                <a:stCxn id="24" idx="7"/>
              </p:cNvCxnSpPr>
              <p:nvPr/>
            </p:nvCxnSpPr>
            <p:spPr>
              <a:xfrm flipH="1">
                <a:off x="6073788" y="2770215"/>
                <a:ext cx="950987" cy="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0D09A01-D5B0-1637-1C95-D724B12F2800}"/>
                  </a:ext>
                </a:extLst>
              </p:cNvPr>
              <p:cNvSpPr/>
              <p:nvPr/>
            </p:nvSpPr>
            <p:spPr>
              <a:xfrm rot="5400000" flipH="1" flipV="1">
                <a:off x="6893745" y="2502258"/>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2DCC5DC6-C4D3-A7C4-F62D-1E860FD92173}"/>
                  </a:ext>
                </a:extLst>
              </p:cNvPr>
              <p:cNvCxnSpPr>
                <a:cxnSpLocks/>
                <a:stCxn id="24" idx="7"/>
              </p:cNvCxnSpPr>
              <p:nvPr/>
            </p:nvCxnSpPr>
            <p:spPr>
              <a:xfrm>
                <a:off x="7024775" y="2770215"/>
                <a:ext cx="0" cy="1010582"/>
              </a:xfrm>
              <a:prstGeom prst="line">
                <a:avLst/>
              </a:prstGeom>
              <a:ln w="1397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0CA8A6A-8B78-4C28-AA50-B9F5E075AF77}"/>
                  </a:ext>
                </a:extLst>
              </p:cNvPr>
              <p:cNvSpPr/>
              <p:nvPr/>
            </p:nvSpPr>
            <p:spPr>
              <a:xfrm rot="16200000" flipH="1" flipV="1">
                <a:off x="6893746" y="2906960"/>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6" name="Groupe 35">
              <a:extLst>
                <a:ext uri="{FF2B5EF4-FFF2-40B4-BE49-F238E27FC236}">
                  <a16:creationId xmlns:a16="http://schemas.microsoft.com/office/drawing/2014/main" id="{67FB7799-E7F1-553A-DFE8-52753637CFE5}"/>
                </a:ext>
              </a:extLst>
            </p:cNvPr>
            <p:cNvGrpSpPr/>
            <p:nvPr userDrawn="1"/>
          </p:nvGrpSpPr>
          <p:grpSpPr>
            <a:xfrm>
              <a:off x="3753670" y="5374910"/>
              <a:ext cx="2280906" cy="2314880"/>
              <a:chOff x="6079775" y="3738615"/>
              <a:chExt cx="2280906" cy="2314880"/>
            </a:xfrm>
          </p:grpSpPr>
          <p:sp>
            <p:nvSpPr>
              <p:cNvPr id="38" name="Larme 37">
                <a:extLst>
                  <a:ext uri="{FF2B5EF4-FFF2-40B4-BE49-F238E27FC236}">
                    <a16:creationId xmlns:a16="http://schemas.microsoft.com/office/drawing/2014/main" id="{F3208A96-FCCB-CD6E-4F6B-3BC8447D29CC}"/>
                  </a:ext>
                </a:extLst>
              </p:cNvPr>
              <p:cNvSpPr/>
              <p:nvPr/>
            </p:nvSpPr>
            <p:spPr>
              <a:xfrm flipH="1">
                <a:off x="7024775" y="4717589"/>
                <a:ext cx="1335906" cy="1335906"/>
              </a:xfrm>
              <a:prstGeom prst="teardrop">
                <a:avLst/>
              </a:prstGeom>
              <a:noFill/>
              <a:ln w="139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40">
                <a:extLst>
                  <a:ext uri="{FF2B5EF4-FFF2-40B4-BE49-F238E27FC236}">
                    <a16:creationId xmlns:a16="http://schemas.microsoft.com/office/drawing/2014/main" id="{66914DBD-6328-1813-803E-0DE0DD772806}"/>
                  </a:ext>
                </a:extLst>
              </p:cNvPr>
              <p:cNvCxnSpPr>
                <a:cxnSpLocks/>
                <a:stCxn id="38" idx="7"/>
              </p:cNvCxnSpPr>
              <p:nvPr/>
            </p:nvCxnSpPr>
            <p:spPr>
              <a:xfrm flipV="1">
                <a:off x="7024775" y="3738615"/>
                <a:ext cx="0" cy="978974"/>
              </a:xfrm>
              <a:prstGeom prst="line">
                <a:avLst/>
              </a:prstGeom>
              <a:ln w="139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06FB255-A139-3F72-3286-8B6EF72EAE44}"/>
                  </a:ext>
                </a:extLst>
              </p:cNvPr>
              <p:cNvSpPr/>
              <p:nvPr/>
            </p:nvSpPr>
            <p:spPr>
              <a:xfrm rot="5400000" flipH="1">
                <a:off x="6893746" y="4444044"/>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BCE21EBA-6826-B5B0-EA19-F481B61C8961}"/>
                  </a:ext>
                </a:extLst>
              </p:cNvPr>
              <p:cNvSpPr/>
              <p:nvPr/>
            </p:nvSpPr>
            <p:spPr>
              <a:xfrm rot="16200000" flipH="1">
                <a:off x="6893745" y="4848746"/>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43">
                <a:extLst>
                  <a:ext uri="{FF2B5EF4-FFF2-40B4-BE49-F238E27FC236}">
                    <a16:creationId xmlns:a16="http://schemas.microsoft.com/office/drawing/2014/main" id="{CC567BF4-8C6E-A2B6-5B06-C322CA3C1AF7}"/>
                  </a:ext>
                </a:extLst>
              </p:cNvPr>
              <p:cNvCxnSpPr>
                <a:cxnSpLocks/>
                <a:stCxn id="38" idx="7"/>
              </p:cNvCxnSpPr>
              <p:nvPr/>
            </p:nvCxnSpPr>
            <p:spPr>
              <a:xfrm flipH="1">
                <a:off x="6079775" y="4717589"/>
                <a:ext cx="945000" cy="0"/>
              </a:xfrm>
              <a:prstGeom prst="line">
                <a:avLst/>
              </a:prstGeom>
              <a:ln w="139700" cap="rnd">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5" name="Groupe 44">
              <a:extLst>
                <a:ext uri="{FF2B5EF4-FFF2-40B4-BE49-F238E27FC236}">
                  <a16:creationId xmlns:a16="http://schemas.microsoft.com/office/drawing/2014/main" id="{D7B9FC88-8EB1-03DB-65F5-356A3FF74785}"/>
                </a:ext>
              </a:extLst>
            </p:cNvPr>
            <p:cNvGrpSpPr/>
            <p:nvPr userDrawn="1"/>
          </p:nvGrpSpPr>
          <p:grpSpPr>
            <a:xfrm>
              <a:off x="1448398" y="5417092"/>
              <a:ext cx="2297644" cy="2272698"/>
              <a:chOff x="3774503" y="3780797"/>
              <a:chExt cx="2297644" cy="2272698"/>
            </a:xfrm>
          </p:grpSpPr>
          <p:sp>
            <p:nvSpPr>
              <p:cNvPr id="46" name="Larme 45">
                <a:extLst>
                  <a:ext uri="{FF2B5EF4-FFF2-40B4-BE49-F238E27FC236}">
                    <a16:creationId xmlns:a16="http://schemas.microsoft.com/office/drawing/2014/main" id="{FFBAE1F0-B20B-5B99-A6CD-0B02E2375C74}"/>
                  </a:ext>
                </a:extLst>
              </p:cNvPr>
              <p:cNvSpPr/>
              <p:nvPr/>
            </p:nvSpPr>
            <p:spPr>
              <a:xfrm>
                <a:off x="3774503" y="4717589"/>
                <a:ext cx="1335906" cy="1335906"/>
              </a:xfrm>
              <a:prstGeom prst="teardrop">
                <a:avLst/>
              </a:prstGeom>
              <a:noFill/>
              <a:ln w="139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 name="Connecteur droit 46">
                <a:extLst>
                  <a:ext uri="{FF2B5EF4-FFF2-40B4-BE49-F238E27FC236}">
                    <a16:creationId xmlns:a16="http://schemas.microsoft.com/office/drawing/2014/main" id="{D1116D50-EA57-4CB3-3950-0ADA455E6883}"/>
                  </a:ext>
                </a:extLst>
              </p:cNvPr>
              <p:cNvCxnSpPr>
                <a:cxnSpLocks/>
                <a:stCxn id="46" idx="7"/>
              </p:cNvCxnSpPr>
              <p:nvPr/>
            </p:nvCxnSpPr>
            <p:spPr>
              <a:xfrm>
                <a:off x="5110409" y="4717589"/>
                <a:ext cx="961738" cy="0"/>
              </a:xfrm>
              <a:prstGeom prst="line">
                <a:avLst/>
              </a:prstGeom>
              <a:ln w="139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6819B734-0C22-591C-FC1B-7B52CB8BC993}"/>
                  </a:ext>
                </a:extLst>
              </p:cNvPr>
              <p:cNvSpPr/>
              <p:nvPr/>
            </p:nvSpPr>
            <p:spPr>
              <a:xfrm rot="5400000">
                <a:off x="4979380" y="4848746"/>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9" name="Connecteur droit 48">
                <a:extLst>
                  <a:ext uri="{FF2B5EF4-FFF2-40B4-BE49-F238E27FC236}">
                    <a16:creationId xmlns:a16="http://schemas.microsoft.com/office/drawing/2014/main" id="{56544387-6148-5CF3-23F9-70681684B888}"/>
                  </a:ext>
                </a:extLst>
              </p:cNvPr>
              <p:cNvCxnSpPr>
                <a:cxnSpLocks/>
                <a:stCxn id="46" idx="7"/>
              </p:cNvCxnSpPr>
              <p:nvPr/>
            </p:nvCxnSpPr>
            <p:spPr>
              <a:xfrm flipV="1">
                <a:off x="5110409" y="3780797"/>
                <a:ext cx="0" cy="936792"/>
              </a:xfrm>
              <a:prstGeom prst="line">
                <a:avLst/>
              </a:prstGeom>
              <a:ln w="1397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C4B86A8-D8D8-4187-B95E-AF9472916FA6}"/>
                  </a:ext>
                </a:extLst>
              </p:cNvPr>
              <p:cNvSpPr/>
              <p:nvPr/>
            </p:nvSpPr>
            <p:spPr>
              <a:xfrm rot="16200000">
                <a:off x="4979379" y="4444044"/>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1" name="Groupe 50">
              <a:extLst>
                <a:ext uri="{FF2B5EF4-FFF2-40B4-BE49-F238E27FC236}">
                  <a16:creationId xmlns:a16="http://schemas.microsoft.com/office/drawing/2014/main" id="{FB2CFACE-0A5D-9880-6BFA-D22370BA9EA7}"/>
                </a:ext>
              </a:extLst>
            </p:cNvPr>
            <p:cNvGrpSpPr/>
            <p:nvPr userDrawn="1"/>
          </p:nvGrpSpPr>
          <p:grpSpPr>
            <a:xfrm>
              <a:off x="1448398" y="3070604"/>
              <a:ext cx="2297644" cy="2314880"/>
              <a:chOff x="3774503" y="1434309"/>
              <a:chExt cx="2297644" cy="2314880"/>
            </a:xfrm>
          </p:grpSpPr>
          <p:sp>
            <p:nvSpPr>
              <p:cNvPr id="52" name="Larme 51">
                <a:extLst>
                  <a:ext uri="{FF2B5EF4-FFF2-40B4-BE49-F238E27FC236}">
                    <a16:creationId xmlns:a16="http://schemas.microsoft.com/office/drawing/2014/main" id="{32686F28-E5C0-D92B-62AD-C2F57A42DFD9}"/>
                  </a:ext>
                </a:extLst>
              </p:cNvPr>
              <p:cNvSpPr/>
              <p:nvPr/>
            </p:nvSpPr>
            <p:spPr>
              <a:xfrm flipV="1">
                <a:off x="3774503" y="1434309"/>
                <a:ext cx="1335906" cy="1335906"/>
              </a:xfrm>
              <a:prstGeom prst="teardrop">
                <a:avLst/>
              </a:prstGeom>
              <a:no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droit 52">
                <a:extLst>
                  <a:ext uri="{FF2B5EF4-FFF2-40B4-BE49-F238E27FC236}">
                    <a16:creationId xmlns:a16="http://schemas.microsoft.com/office/drawing/2014/main" id="{D5B218EB-7E7C-4F22-373C-4C469EAAF93B}"/>
                  </a:ext>
                </a:extLst>
              </p:cNvPr>
              <p:cNvCxnSpPr>
                <a:cxnSpLocks/>
                <a:stCxn id="52" idx="7"/>
              </p:cNvCxnSpPr>
              <p:nvPr/>
            </p:nvCxnSpPr>
            <p:spPr>
              <a:xfrm flipH="1">
                <a:off x="5110409" y="2770215"/>
                <a:ext cx="0" cy="978974"/>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235458F4-6CEF-535D-BD5E-4F0C45DAC391}"/>
                  </a:ext>
                </a:extLst>
              </p:cNvPr>
              <p:cNvSpPr/>
              <p:nvPr/>
            </p:nvSpPr>
            <p:spPr>
              <a:xfrm rot="5400000" flipV="1">
                <a:off x="4979379" y="2906960"/>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0865454D-EAD5-E52F-93D8-F5FDE22CA715}"/>
                  </a:ext>
                </a:extLst>
              </p:cNvPr>
              <p:cNvSpPr/>
              <p:nvPr/>
            </p:nvSpPr>
            <p:spPr>
              <a:xfrm rot="16200000" flipV="1">
                <a:off x="4979380" y="2502258"/>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3" name="Connecteur droit 72">
                <a:extLst>
                  <a:ext uri="{FF2B5EF4-FFF2-40B4-BE49-F238E27FC236}">
                    <a16:creationId xmlns:a16="http://schemas.microsoft.com/office/drawing/2014/main" id="{47766E5B-8DE3-F0C2-69CB-2A0F2C2D90F7}"/>
                  </a:ext>
                </a:extLst>
              </p:cNvPr>
              <p:cNvCxnSpPr>
                <a:cxnSpLocks/>
                <a:stCxn id="52" idx="7"/>
              </p:cNvCxnSpPr>
              <p:nvPr/>
            </p:nvCxnSpPr>
            <p:spPr>
              <a:xfrm>
                <a:off x="5110409" y="2770215"/>
                <a:ext cx="961738" cy="0"/>
              </a:xfrm>
              <a:prstGeom prst="line">
                <a:avLst/>
              </a:prstGeom>
              <a:ln w="1397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5" name="Groupe 74">
              <a:extLst>
                <a:ext uri="{FF2B5EF4-FFF2-40B4-BE49-F238E27FC236}">
                  <a16:creationId xmlns:a16="http://schemas.microsoft.com/office/drawing/2014/main" id="{510DEFA0-B7C0-A9DF-0168-3B7AC42397A1}"/>
                </a:ext>
              </a:extLst>
            </p:cNvPr>
            <p:cNvGrpSpPr/>
            <p:nvPr userDrawn="1"/>
          </p:nvGrpSpPr>
          <p:grpSpPr>
            <a:xfrm>
              <a:off x="2610125" y="4215156"/>
              <a:ext cx="2287466" cy="2320431"/>
              <a:chOff x="4936230" y="2578861"/>
              <a:chExt cx="2287466" cy="2320431"/>
            </a:xfrm>
            <a:solidFill>
              <a:schemeClr val="tx1">
                <a:lumMod val="90000"/>
                <a:lumOff val="10000"/>
              </a:schemeClr>
            </a:solidFill>
          </p:grpSpPr>
          <p:grpSp>
            <p:nvGrpSpPr>
              <p:cNvPr id="86" name="Groupe 85">
                <a:extLst>
                  <a:ext uri="{FF2B5EF4-FFF2-40B4-BE49-F238E27FC236}">
                    <a16:creationId xmlns:a16="http://schemas.microsoft.com/office/drawing/2014/main" id="{C991772D-77A5-30B5-65F5-00F8474D4538}"/>
                  </a:ext>
                </a:extLst>
              </p:cNvPr>
              <p:cNvGrpSpPr/>
              <p:nvPr/>
            </p:nvGrpSpPr>
            <p:grpSpPr>
              <a:xfrm>
                <a:off x="5646000" y="2578861"/>
                <a:ext cx="900000" cy="360000"/>
                <a:chOff x="5646000" y="2578861"/>
                <a:chExt cx="900000" cy="360000"/>
              </a:xfrm>
              <a:grpFill/>
            </p:grpSpPr>
            <p:sp>
              <p:nvSpPr>
                <p:cNvPr id="99" name="Oval 9">
                  <a:extLst>
                    <a:ext uri="{FF2B5EF4-FFF2-40B4-BE49-F238E27FC236}">
                      <a16:creationId xmlns:a16="http://schemas.microsoft.com/office/drawing/2014/main" id="{3B6225EE-7243-AFCC-D1D4-A1724671FF77}"/>
                    </a:ext>
                  </a:extLst>
                </p:cNvPr>
                <p:cNvSpPr>
                  <a:spLocks noChangeAspect="1"/>
                </p:cNvSpPr>
                <p:nvPr/>
              </p:nvSpPr>
              <p:spPr>
                <a:xfrm>
                  <a:off x="5646000" y="2578861"/>
                  <a:ext cx="194378" cy="360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00" name="Oval 9">
                  <a:extLst>
                    <a:ext uri="{FF2B5EF4-FFF2-40B4-BE49-F238E27FC236}">
                      <a16:creationId xmlns:a16="http://schemas.microsoft.com/office/drawing/2014/main" id="{120A1AD3-7C60-625F-6ED5-585F484F0B2D}"/>
                    </a:ext>
                  </a:extLst>
                </p:cNvPr>
                <p:cNvSpPr>
                  <a:spLocks noChangeAspect="1"/>
                </p:cNvSpPr>
                <p:nvPr/>
              </p:nvSpPr>
              <p:spPr>
                <a:xfrm>
                  <a:off x="5998810" y="2578861"/>
                  <a:ext cx="194378" cy="360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01" name="Oval 9">
                  <a:extLst>
                    <a:ext uri="{FF2B5EF4-FFF2-40B4-BE49-F238E27FC236}">
                      <a16:creationId xmlns:a16="http://schemas.microsoft.com/office/drawing/2014/main" id="{E279744D-FE19-C80E-22F5-F56EE9A82730}"/>
                    </a:ext>
                  </a:extLst>
                </p:cNvPr>
                <p:cNvSpPr>
                  <a:spLocks noChangeAspect="1"/>
                </p:cNvSpPr>
                <p:nvPr/>
              </p:nvSpPr>
              <p:spPr>
                <a:xfrm>
                  <a:off x="6351622" y="2578861"/>
                  <a:ext cx="194378" cy="360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nvGrpSpPr>
              <p:cNvPr id="87" name="Groupe 86">
                <a:extLst>
                  <a:ext uri="{FF2B5EF4-FFF2-40B4-BE49-F238E27FC236}">
                    <a16:creationId xmlns:a16="http://schemas.microsoft.com/office/drawing/2014/main" id="{33BD0CA0-C930-E828-2A4B-00E1A505223F}"/>
                  </a:ext>
                </a:extLst>
              </p:cNvPr>
              <p:cNvGrpSpPr/>
              <p:nvPr/>
            </p:nvGrpSpPr>
            <p:grpSpPr>
              <a:xfrm>
                <a:off x="5646000" y="4539292"/>
                <a:ext cx="900000" cy="360000"/>
                <a:chOff x="5439728" y="2628199"/>
                <a:chExt cx="1166797" cy="252000"/>
              </a:xfrm>
              <a:grpFill/>
            </p:grpSpPr>
            <p:sp>
              <p:nvSpPr>
                <p:cNvPr id="96" name="Oval 9">
                  <a:extLst>
                    <a:ext uri="{FF2B5EF4-FFF2-40B4-BE49-F238E27FC236}">
                      <a16:creationId xmlns:a16="http://schemas.microsoft.com/office/drawing/2014/main" id="{9E43951C-AD27-332F-F7DC-2CD5AB4908BC}"/>
                    </a:ext>
                  </a:extLst>
                </p:cNvPr>
                <p:cNvSpPr>
                  <a:spLocks noChangeAspect="1"/>
                </p:cNvSpPr>
                <p:nvPr/>
              </p:nvSpPr>
              <p:spPr>
                <a:xfrm>
                  <a:off x="5439728"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7" name="Oval 9">
                  <a:extLst>
                    <a:ext uri="{FF2B5EF4-FFF2-40B4-BE49-F238E27FC236}">
                      <a16:creationId xmlns:a16="http://schemas.microsoft.com/office/drawing/2014/main" id="{137B9DE7-7B0D-D628-8B04-15B2C4066C25}"/>
                    </a:ext>
                  </a:extLst>
                </p:cNvPr>
                <p:cNvSpPr>
                  <a:spLocks noChangeAspect="1"/>
                </p:cNvSpPr>
                <p:nvPr/>
              </p:nvSpPr>
              <p:spPr>
                <a:xfrm>
                  <a:off x="5897126"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8" name="Oval 9">
                  <a:extLst>
                    <a:ext uri="{FF2B5EF4-FFF2-40B4-BE49-F238E27FC236}">
                      <a16:creationId xmlns:a16="http://schemas.microsoft.com/office/drawing/2014/main" id="{694A9F1C-98E7-2A6B-EBF0-F5685163AD75}"/>
                    </a:ext>
                  </a:extLst>
                </p:cNvPr>
                <p:cNvSpPr>
                  <a:spLocks noChangeAspect="1"/>
                </p:cNvSpPr>
                <p:nvPr/>
              </p:nvSpPr>
              <p:spPr>
                <a:xfrm>
                  <a:off x="6354525"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nvGrpSpPr>
              <p:cNvPr id="88" name="Groupe 87">
                <a:extLst>
                  <a:ext uri="{FF2B5EF4-FFF2-40B4-BE49-F238E27FC236}">
                    <a16:creationId xmlns:a16="http://schemas.microsoft.com/office/drawing/2014/main" id="{00A6F48A-A368-82C7-99C0-3739B6C4110A}"/>
                  </a:ext>
                </a:extLst>
              </p:cNvPr>
              <p:cNvGrpSpPr/>
              <p:nvPr/>
            </p:nvGrpSpPr>
            <p:grpSpPr>
              <a:xfrm rot="5400000">
                <a:off x="4666230" y="3558412"/>
                <a:ext cx="900000" cy="360000"/>
                <a:chOff x="5439728" y="2628199"/>
                <a:chExt cx="1166797" cy="252000"/>
              </a:xfrm>
              <a:grpFill/>
            </p:grpSpPr>
            <p:sp>
              <p:nvSpPr>
                <p:cNvPr id="93" name="Oval 9">
                  <a:extLst>
                    <a:ext uri="{FF2B5EF4-FFF2-40B4-BE49-F238E27FC236}">
                      <a16:creationId xmlns:a16="http://schemas.microsoft.com/office/drawing/2014/main" id="{2A7FC265-5803-3510-A6BB-B166879CE091}"/>
                    </a:ext>
                  </a:extLst>
                </p:cNvPr>
                <p:cNvSpPr>
                  <a:spLocks noChangeAspect="1"/>
                </p:cNvSpPr>
                <p:nvPr/>
              </p:nvSpPr>
              <p:spPr>
                <a:xfrm>
                  <a:off x="5439728"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4" name="Oval 9">
                  <a:extLst>
                    <a:ext uri="{FF2B5EF4-FFF2-40B4-BE49-F238E27FC236}">
                      <a16:creationId xmlns:a16="http://schemas.microsoft.com/office/drawing/2014/main" id="{9E11846D-D39F-61CD-5D3C-86DA0693A7B7}"/>
                    </a:ext>
                  </a:extLst>
                </p:cNvPr>
                <p:cNvSpPr>
                  <a:spLocks noChangeAspect="1"/>
                </p:cNvSpPr>
                <p:nvPr/>
              </p:nvSpPr>
              <p:spPr>
                <a:xfrm>
                  <a:off x="5897126"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5" name="Oval 9">
                  <a:extLst>
                    <a:ext uri="{FF2B5EF4-FFF2-40B4-BE49-F238E27FC236}">
                      <a16:creationId xmlns:a16="http://schemas.microsoft.com/office/drawing/2014/main" id="{BA298B3A-5D77-A417-E1A4-6C0C44763D23}"/>
                    </a:ext>
                  </a:extLst>
                </p:cNvPr>
                <p:cNvSpPr>
                  <a:spLocks noChangeAspect="1"/>
                </p:cNvSpPr>
                <p:nvPr/>
              </p:nvSpPr>
              <p:spPr>
                <a:xfrm>
                  <a:off x="6354525"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nvGrpSpPr>
              <p:cNvPr id="89" name="Groupe 88">
                <a:extLst>
                  <a:ext uri="{FF2B5EF4-FFF2-40B4-BE49-F238E27FC236}">
                    <a16:creationId xmlns:a16="http://schemas.microsoft.com/office/drawing/2014/main" id="{A47AB9F0-D2C5-0CF5-E990-DD490F3EA8A8}"/>
                  </a:ext>
                </a:extLst>
              </p:cNvPr>
              <p:cNvGrpSpPr/>
              <p:nvPr/>
            </p:nvGrpSpPr>
            <p:grpSpPr>
              <a:xfrm rot="5400000">
                <a:off x="6593696" y="3558412"/>
                <a:ext cx="900000" cy="360000"/>
                <a:chOff x="5439728" y="2628199"/>
                <a:chExt cx="1166797" cy="252000"/>
              </a:xfrm>
              <a:grpFill/>
            </p:grpSpPr>
            <p:sp>
              <p:nvSpPr>
                <p:cNvPr id="90" name="Oval 9">
                  <a:extLst>
                    <a:ext uri="{FF2B5EF4-FFF2-40B4-BE49-F238E27FC236}">
                      <a16:creationId xmlns:a16="http://schemas.microsoft.com/office/drawing/2014/main" id="{868B990D-00B3-FB9B-CF4F-7280EADEE25C}"/>
                    </a:ext>
                  </a:extLst>
                </p:cNvPr>
                <p:cNvSpPr>
                  <a:spLocks noChangeAspect="1"/>
                </p:cNvSpPr>
                <p:nvPr/>
              </p:nvSpPr>
              <p:spPr>
                <a:xfrm>
                  <a:off x="5439728"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1" name="Oval 9">
                  <a:extLst>
                    <a:ext uri="{FF2B5EF4-FFF2-40B4-BE49-F238E27FC236}">
                      <a16:creationId xmlns:a16="http://schemas.microsoft.com/office/drawing/2014/main" id="{98DFCA87-C017-C85F-6410-4E8F0A6516E5}"/>
                    </a:ext>
                  </a:extLst>
                </p:cNvPr>
                <p:cNvSpPr>
                  <a:spLocks noChangeAspect="1"/>
                </p:cNvSpPr>
                <p:nvPr/>
              </p:nvSpPr>
              <p:spPr>
                <a:xfrm>
                  <a:off x="5897126"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2" name="Oval 9">
                  <a:extLst>
                    <a:ext uri="{FF2B5EF4-FFF2-40B4-BE49-F238E27FC236}">
                      <a16:creationId xmlns:a16="http://schemas.microsoft.com/office/drawing/2014/main" id="{F70023B7-07A0-C0D2-52A9-B4FD51E5A25B}"/>
                    </a:ext>
                  </a:extLst>
                </p:cNvPr>
                <p:cNvSpPr>
                  <a:spLocks noChangeAspect="1"/>
                </p:cNvSpPr>
                <p:nvPr/>
              </p:nvSpPr>
              <p:spPr>
                <a:xfrm>
                  <a:off x="6354525"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grpSp>
      <p:sp>
        <p:nvSpPr>
          <p:cNvPr id="102" name="Rectangle : coins arrondis 101">
            <a:extLst>
              <a:ext uri="{FF2B5EF4-FFF2-40B4-BE49-F238E27FC236}">
                <a16:creationId xmlns:a16="http://schemas.microsoft.com/office/drawing/2014/main" id="{15D03DE8-BC5C-72F3-254E-E4315F39775F}"/>
              </a:ext>
            </a:extLst>
          </p:cNvPr>
          <p:cNvSpPr>
            <a:spLocks noChangeAspect="1"/>
          </p:cNvSpPr>
          <p:nvPr userDrawn="1"/>
        </p:nvSpPr>
        <p:spPr>
          <a:xfrm>
            <a:off x="3047937" y="5185641"/>
            <a:ext cx="1476000" cy="1476000"/>
          </a:xfrm>
          <a:prstGeom prst="roundRect">
            <a:avLst/>
          </a:prstGeom>
          <a:solidFill>
            <a:schemeClr val="tx1">
              <a:lumMod val="90000"/>
              <a:lumOff val="10000"/>
            </a:schemeClr>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fr-FR" sz="1000">
              <a:solidFill>
                <a:schemeClr val="bg1"/>
              </a:solidFill>
            </a:endParaRPr>
          </a:p>
        </p:txBody>
      </p:sp>
      <p:sp>
        <p:nvSpPr>
          <p:cNvPr id="103" name="Picture Placeholder 12">
            <a:extLst>
              <a:ext uri="{FF2B5EF4-FFF2-40B4-BE49-F238E27FC236}">
                <a16:creationId xmlns:a16="http://schemas.microsoft.com/office/drawing/2014/main" id="{B8AB8877-1E99-3BD4-42E7-2E7C4AAC4D75}"/>
              </a:ext>
            </a:extLst>
          </p:cNvPr>
          <p:cNvSpPr>
            <a:spLocks noGrp="1" noChangeAspect="1"/>
          </p:cNvSpPr>
          <p:nvPr>
            <p:ph type="pic" sz="quarter" idx="17" hasCustomPrompt="1"/>
          </p:nvPr>
        </p:nvSpPr>
        <p:spPr>
          <a:xfrm>
            <a:off x="1839050" y="4000590"/>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04" name="Espace réservé du texte 38">
            <a:extLst>
              <a:ext uri="{FF2B5EF4-FFF2-40B4-BE49-F238E27FC236}">
                <a16:creationId xmlns:a16="http://schemas.microsoft.com/office/drawing/2014/main" id="{41989B4B-6984-65E5-0F3A-D1778866B78D}"/>
              </a:ext>
            </a:extLst>
          </p:cNvPr>
          <p:cNvSpPr>
            <a:spLocks noGrp="1"/>
          </p:cNvSpPr>
          <p:nvPr>
            <p:ph type="body" sz="quarter" idx="18"/>
          </p:nvPr>
        </p:nvSpPr>
        <p:spPr>
          <a:xfrm>
            <a:off x="461099" y="8920421"/>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05" name="Espace réservé du texte 38">
            <a:extLst>
              <a:ext uri="{FF2B5EF4-FFF2-40B4-BE49-F238E27FC236}">
                <a16:creationId xmlns:a16="http://schemas.microsoft.com/office/drawing/2014/main" id="{9E5F8479-B824-6F45-4F9E-E19EA8BF1D33}"/>
              </a:ext>
            </a:extLst>
          </p:cNvPr>
          <p:cNvSpPr>
            <a:spLocks noGrp="1"/>
          </p:cNvSpPr>
          <p:nvPr>
            <p:ph type="body" sz="quarter" idx="19" hasCustomPrompt="1"/>
          </p:nvPr>
        </p:nvSpPr>
        <p:spPr>
          <a:xfrm>
            <a:off x="461099" y="8398138"/>
            <a:ext cx="2763088" cy="427037"/>
          </a:xfrm>
        </p:spPr>
        <p:txBody>
          <a:bodyPr anchor="b"/>
          <a:lstStyle>
            <a:lvl1pPr marL="0" indent="0" algn="ctr">
              <a:buNone/>
              <a:defRPr sz="1400" b="1">
                <a:solidFill>
                  <a:schemeClr val="accent5"/>
                </a:solidFill>
              </a:defRPr>
            </a:lvl1pPr>
            <a:lvl2pPr>
              <a:defRPr sz="1200"/>
            </a:lvl2pPr>
            <a:lvl3pPr>
              <a:defRPr sz="1200"/>
            </a:lvl3pPr>
            <a:lvl4pPr>
              <a:defRPr sz="1200"/>
            </a:lvl4pPr>
            <a:lvl5pPr>
              <a:defRPr sz="1200"/>
            </a:lvl5pPr>
          </a:lstStyle>
          <a:p>
            <a:pPr lvl="0"/>
            <a:r>
              <a:rPr lang="fr-FR"/>
              <a:t>Titre</a:t>
            </a:r>
          </a:p>
        </p:txBody>
      </p:sp>
      <p:sp>
        <p:nvSpPr>
          <p:cNvPr id="106" name="Espace réservé du texte 38">
            <a:extLst>
              <a:ext uri="{FF2B5EF4-FFF2-40B4-BE49-F238E27FC236}">
                <a16:creationId xmlns:a16="http://schemas.microsoft.com/office/drawing/2014/main" id="{CAF0D0FC-BAF4-6391-B840-2555E82D9C5C}"/>
              </a:ext>
            </a:extLst>
          </p:cNvPr>
          <p:cNvSpPr>
            <a:spLocks noGrp="1"/>
          </p:cNvSpPr>
          <p:nvPr>
            <p:ph type="body" sz="quarter" idx="20"/>
          </p:nvPr>
        </p:nvSpPr>
        <p:spPr>
          <a:xfrm>
            <a:off x="4349761" y="2564789"/>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07" name="Espace réservé du texte 38">
            <a:extLst>
              <a:ext uri="{FF2B5EF4-FFF2-40B4-BE49-F238E27FC236}">
                <a16:creationId xmlns:a16="http://schemas.microsoft.com/office/drawing/2014/main" id="{9D4E9576-0DAC-38FA-5DEF-506F96E1C7DD}"/>
              </a:ext>
            </a:extLst>
          </p:cNvPr>
          <p:cNvSpPr>
            <a:spLocks noGrp="1"/>
          </p:cNvSpPr>
          <p:nvPr>
            <p:ph type="body" sz="quarter" idx="21" hasCustomPrompt="1"/>
          </p:nvPr>
        </p:nvSpPr>
        <p:spPr>
          <a:xfrm>
            <a:off x="4349761" y="2042506"/>
            <a:ext cx="2763088" cy="427037"/>
          </a:xfrm>
        </p:spPr>
        <p:txBody>
          <a:bodyPr anchor="b"/>
          <a:lstStyle>
            <a:lvl1pPr marL="0" indent="0" algn="ctr">
              <a:buNone/>
              <a:defRPr sz="1400" b="1">
                <a:solidFill>
                  <a:schemeClr val="accent2"/>
                </a:solidFill>
              </a:defRPr>
            </a:lvl1pPr>
            <a:lvl2pPr>
              <a:defRPr sz="1200"/>
            </a:lvl2pPr>
            <a:lvl3pPr>
              <a:defRPr sz="1200"/>
            </a:lvl3pPr>
            <a:lvl4pPr>
              <a:defRPr sz="1200"/>
            </a:lvl4pPr>
            <a:lvl5pPr>
              <a:defRPr sz="1200"/>
            </a:lvl5pPr>
          </a:lstStyle>
          <a:p>
            <a:pPr lvl="0"/>
            <a:r>
              <a:rPr lang="fr-FR"/>
              <a:t>Titre</a:t>
            </a:r>
          </a:p>
        </p:txBody>
      </p:sp>
      <p:sp>
        <p:nvSpPr>
          <p:cNvPr id="108" name="Espace réservé du texte 38">
            <a:extLst>
              <a:ext uri="{FF2B5EF4-FFF2-40B4-BE49-F238E27FC236}">
                <a16:creationId xmlns:a16="http://schemas.microsoft.com/office/drawing/2014/main" id="{D66174BB-AFF3-BF79-9F26-1BD02E44F7E9}"/>
              </a:ext>
            </a:extLst>
          </p:cNvPr>
          <p:cNvSpPr>
            <a:spLocks noGrp="1"/>
          </p:cNvSpPr>
          <p:nvPr>
            <p:ph type="body" sz="quarter" idx="22"/>
          </p:nvPr>
        </p:nvSpPr>
        <p:spPr>
          <a:xfrm>
            <a:off x="4344381" y="8920421"/>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09" name="Espace réservé du texte 38">
            <a:extLst>
              <a:ext uri="{FF2B5EF4-FFF2-40B4-BE49-F238E27FC236}">
                <a16:creationId xmlns:a16="http://schemas.microsoft.com/office/drawing/2014/main" id="{3254D15F-2B9A-8A69-EF70-BEAF97FBC24F}"/>
              </a:ext>
            </a:extLst>
          </p:cNvPr>
          <p:cNvSpPr>
            <a:spLocks noGrp="1"/>
          </p:cNvSpPr>
          <p:nvPr>
            <p:ph type="body" sz="quarter" idx="23" hasCustomPrompt="1"/>
          </p:nvPr>
        </p:nvSpPr>
        <p:spPr>
          <a:xfrm>
            <a:off x="4344381" y="8398138"/>
            <a:ext cx="2763088" cy="427037"/>
          </a:xfrm>
        </p:spPr>
        <p:txBody>
          <a:bodyPr anchor="b"/>
          <a:lstStyle>
            <a:lvl1pPr marL="0" indent="0" algn="ctr">
              <a:buNone/>
              <a:defRPr sz="1400" b="1">
                <a:solidFill>
                  <a:schemeClr val="accent3"/>
                </a:solidFill>
              </a:defRPr>
            </a:lvl1pPr>
            <a:lvl2pPr>
              <a:defRPr sz="1200"/>
            </a:lvl2pPr>
            <a:lvl3pPr>
              <a:defRPr sz="1200"/>
            </a:lvl3pPr>
            <a:lvl4pPr>
              <a:defRPr sz="1200"/>
            </a:lvl4pPr>
            <a:lvl5pPr>
              <a:defRPr sz="1200"/>
            </a:lvl5pPr>
          </a:lstStyle>
          <a:p>
            <a:pPr lvl="0"/>
            <a:r>
              <a:rPr lang="fr-FR"/>
              <a:t>Titre</a:t>
            </a:r>
          </a:p>
        </p:txBody>
      </p:sp>
      <p:sp>
        <p:nvSpPr>
          <p:cNvPr id="110" name="Picture Placeholder 12">
            <a:extLst>
              <a:ext uri="{FF2B5EF4-FFF2-40B4-BE49-F238E27FC236}">
                <a16:creationId xmlns:a16="http://schemas.microsoft.com/office/drawing/2014/main" id="{2C92A2E9-C4DC-9DA8-AD4A-2D7836B3A1D3}"/>
              </a:ext>
            </a:extLst>
          </p:cNvPr>
          <p:cNvSpPr>
            <a:spLocks noGrp="1" noChangeAspect="1"/>
          </p:cNvSpPr>
          <p:nvPr>
            <p:ph type="pic" sz="quarter" idx="24" hasCustomPrompt="1"/>
          </p:nvPr>
        </p:nvSpPr>
        <p:spPr>
          <a:xfrm>
            <a:off x="5076665" y="4000590"/>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11" name="Picture Placeholder 12">
            <a:extLst>
              <a:ext uri="{FF2B5EF4-FFF2-40B4-BE49-F238E27FC236}">
                <a16:creationId xmlns:a16="http://schemas.microsoft.com/office/drawing/2014/main" id="{F7693BE2-3F6C-8001-8C27-5CED069EE135}"/>
              </a:ext>
            </a:extLst>
          </p:cNvPr>
          <p:cNvSpPr>
            <a:spLocks noGrp="1" noChangeAspect="1"/>
          </p:cNvSpPr>
          <p:nvPr>
            <p:ph type="pic" sz="quarter" idx="25" hasCustomPrompt="1"/>
          </p:nvPr>
        </p:nvSpPr>
        <p:spPr>
          <a:xfrm>
            <a:off x="1839050" y="7273254"/>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12" name="Picture Placeholder 12">
            <a:extLst>
              <a:ext uri="{FF2B5EF4-FFF2-40B4-BE49-F238E27FC236}">
                <a16:creationId xmlns:a16="http://schemas.microsoft.com/office/drawing/2014/main" id="{F35A2719-B7F7-BB08-0912-3F7FA2406C85}"/>
              </a:ext>
            </a:extLst>
          </p:cNvPr>
          <p:cNvSpPr>
            <a:spLocks noGrp="1" noChangeAspect="1"/>
          </p:cNvSpPr>
          <p:nvPr>
            <p:ph type="pic" sz="quarter" idx="26" hasCustomPrompt="1"/>
          </p:nvPr>
        </p:nvSpPr>
        <p:spPr>
          <a:xfrm>
            <a:off x="5076665" y="7273254"/>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13" name="Espace réservé du texte 38">
            <a:extLst>
              <a:ext uri="{FF2B5EF4-FFF2-40B4-BE49-F238E27FC236}">
                <a16:creationId xmlns:a16="http://schemas.microsoft.com/office/drawing/2014/main" id="{D7EF82AF-470E-8D3C-97D4-FFF75C2625BA}"/>
              </a:ext>
            </a:extLst>
          </p:cNvPr>
          <p:cNvSpPr>
            <a:spLocks noGrp="1"/>
          </p:cNvSpPr>
          <p:nvPr>
            <p:ph type="body" sz="quarter" idx="27" hasCustomPrompt="1"/>
          </p:nvPr>
        </p:nvSpPr>
        <p:spPr>
          <a:xfrm>
            <a:off x="3123492" y="5275602"/>
            <a:ext cx="1324887" cy="1307057"/>
          </a:xfrm>
        </p:spPr>
        <p:txBody>
          <a:bodyPr anchor="ctr"/>
          <a:lstStyle>
            <a:lvl1pPr marL="0" indent="0" algn="ctr">
              <a:buNone/>
              <a:defRPr sz="1400" b="1" cap="all" baseline="0">
                <a:solidFill>
                  <a:schemeClr val="bg1"/>
                </a:solidFill>
              </a:defRPr>
            </a:lvl1pPr>
            <a:lvl2pPr>
              <a:defRPr sz="1200"/>
            </a:lvl2pPr>
            <a:lvl3pPr>
              <a:defRPr sz="1200"/>
            </a:lvl3pPr>
            <a:lvl4pPr>
              <a:defRPr sz="1200"/>
            </a:lvl4pPr>
            <a:lvl5pPr>
              <a:defRPr sz="1200"/>
            </a:lvl5pPr>
          </a:lstStyle>
          <a:p>
            <a:pPr lvl="0"/>
            <a:r>
              <a:rPr lang="fr-FR"/>
              <a:t>Texte</a:t>
            </a:r>
          </a:p>
        </p:txBody>
      </p:sp>
      <p:pic>
        <p:nvPicPr>
          <p:cNvPr id="2" name="Picture 1">
            <a:extLst>
              <a:ext uri="{FF2B5EF4-FFF2-40B4-BE49-F238E27FC236}">
                <a16:creationId xmlns:a16="http://schemas.microsoft.com/office/drawing/2014/main" id="{0195CF20-C343-BAB9-CB46-11D3A407F37E}"/>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77204575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F8633B-9845-A856-5277-CA52F49FDE38}"/>
              </a:ext>
            </a:extLst>
          </p:cNvPr>
          <p:cNvSpPr/>
          <p:nvPr userDrawn="1"/>
        </p:nvSpPr>
        <p:spPr>
          <a:xfrm flipH="1">
            <a:off x="0" y="-1"/>
            <a:ext cx="7559675" cy="9835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16" noProof="0"/>
          </a:p>
        </p:txBody>
      </p:sp>
      <p:pic>
        <p:nvPicPr>
          <p:cNvPr id="2" name="Picture 10">
            <a:extLst>
              <a:ext uri="{FF2B5EF4-FFF2-40B4-BE49-F238E27FC236}">
                <a16:creationId xmlns:a16="http://schemas.microsoft.com/office/drawing/2014/main" id="{632147D1-B23E-B403-468B-87E80C0AC4B9}"/>
              </a:ext>
            </a:extLst>
          </p:cNvPr>
          <p:cNvPicPr>
            <a:picLocks noChangeAspect="1"/>
          </p:cNvPicPr>
          <p:nvPr userDrawn="1"/>
        </p:nvPicPr>
        <p:blipFill rotWithShape="1">
          <a:blip r:embed="rId2"/>
          <a:srcRect l="41516" t="715" b="34809"/>
          <a:stretch/>
        </p:blipFill>
        <p:spPr>
          <a:xfrm flipH="1">
            <a:off x="-14568" y="0"/>
            <a:ext cx="7574241" cy="9835477"/>
          </a:xfrm>
          <a:prstGeom prst="rect">
            <a:avLst/>
          </a:prstGeom>
        </p:spPr>
      </p:pic>
      <p:sp>
        <p:nvSpPr>
          <p:cNvPr id="8" name="Title 1">
            <a:extLst>
              <a:ext uri="{FF2B5EF4-FFF2-40B4-BE49-F238E27FC236}">
                <a16:creationId xmlns:a16="http://schemas.microsoft.com/office/drawing/2014/main" id="{C7D24956-DCF1-6AE8-820C-5EC8AB4D3990}"/>
              </a:ext>
            </a:extLst>
          </p:cNvPr>
          <p:cNvSpPr>
            <a:spLocks noGrp="1"/>
          </p:cNvSpPr>
          <p:nvPr>
            <p:ph type="ctrTitle" hasCustomPrompt="1"/>
          </p:nvPr>
        </p:nvSpPr>
        <p:spPr>
          <a:xfrm>
            <a:off x="431800" y="1023938"/>
            <a:ext cx="5182937" cy="4006244"/>
          </a:xfrm>
          <a:prstGeom prst="rect">
            <a:avLst/>
          </a:prstGeom>
        </p:spPr>
        <p:txBody>
          <a:bodyPr anchor="b" anchorCtr="0">
            <a:noAutofit/>
          </a:bodyPr>
          <a:lstStyle>
            <a:lvl1pPr algn="l">
              <a:defRPr lang="en-GB" sz="4200" b="1" kern="1200" spc="-10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Titre de section (trois lignes maximum)</a:t>
            </a:r>
          </a:p>
        </p:txBody>
      </p:sp>
      <p:sp>
        <p:nvSpPr>
          <p:cNvPr id="9" name="Subtitle 2">
            <a:extLst>
              <a:ext uri="{FF2B5EF4-FFF2-40B4-BE49-F238E27FC236}">
                <a16:creationId xmlns:a16="http://schemas.microsoft.com/office/drawing/2014/main" id="{F11A1638-E351-06FE-3A0B-D48A32009B6D}"/>
              </a:ext>
            </a:extLst>
          </p:cNvPr>
          <p:cNvSpPr>
            <a:spLocks noGrp="1"/>
          </p:cNvSpPr>
          <p:nvPr>
            <p:ph type="subTitle" idx="1" hasCustomPrompt="1"/>
          </p:nvPr>
        </p:nvSpPr>
        <p:spPr>
          <a:xfrm>
            <a:off x="431800" y="5273583"/>
            <a:ext cx="5182937" cy="1419860"/>
          </a:xfrm>
          <a:prstGeom prst="rect">
            <a:avLst/>
          </a:prstGeom>
        </p:spPr>
        <p:txBody>
          <a:bodyPr lIns="90000" tIns="46800" rIns="90000">
            <a:noAutofit/>
          </a:bodyPr>
          <a:lstStyle>
            <a:lvl1pPr marL="0" indent="0" algn="l" defTabSz="914400" rtl="0" eaLnBrk="1" latinLnBrk="0" hangingPunct="1">
              <a:lnSpc>
                <a:spcPct val="100000"/>
              </a:lnSpc>
              <a:buNone/>
              <a:defRPr lang="en-GB" sz="20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Description du document ou paragraphe d'introduction, selon les besoins</a:t>
            </a:r>
          </a:p>
        </p:txBody>
      </p:sp>
    </p:spTree>
    <p:extLst>
      <p:ext uri="{BB962C8B-B14F-4D97-AF65-F5344CB8AC3E}">
        <p14:creationId xmlns:p14="http://schemas.microsoft.com/office/powerpoint/2010/main" val="168326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V Blue">
    <p:bg>
      <p:bgPr>
        <a:solidFill>
          <a:schemeClr val="bg1"/>
        </a:solidFill>
        <a:effectLst/>
      </p:bgPr>
    </p:bg>
    <p:spTree>
      <p:nvGrpSpPr>
        <p:cNvPr id="1" name=""/>
        <p:cNvGrpSpPr/>
        <p:nvPr/>
      </p:nvGrpSpPr>
      <p:grpSpPr>
        <a:xfrm>
          <a:off x="0" y="0"/>
          <a:ext cx="0" cy="0"/>
          <a:chOff x="0" y="0"/>
          <a:chExt cx="0" cy="0"/>
        </a:xfrm>
      </p:grpSpPr>
      <p:pic>
        <p:nvPicPr>
          <p:cNvPr id="61" name="Graphic 9">
            <a:extLst>
              <a:ext uri="{FF2B5EF4-FFF2-40B4-BE49-F238E27FC236}">
                <a16:creationId xmlns:a16="http://schemas.microsoft.com/office/drawing/2014/main" id="{E24F5D02-5CC1-85A9-1221-B3A9983B4864}"/>
              </a:ext>
            </a:extLst>
          </p:cNvPr>
          <p:cNvPicPr>
            <a:picLocks noChangeAspect="1"/>
          </p:cNvPicPr>
          <p:nvPr userDrawn="1"/>
        </p:nvPicPr>
        <p:blipFill>
          <a:blip r:embed="rId2">
            <a:alphaModFix amt="57000"/>
            <a:extLst>
              <a:ext uri="{96DAC541-7B7A-43D3-8B79-37D633B846F1}">
                <asvg:svgBlip xmlns:asvg="http://schemas.microsoft.com/office/drawing/2016/SVG/main" r:embed="rId3"/>
              </a:ext>
            </a:extLst>
          </a:blip>
          <a:stretch>
            <a:fillRect/>
          </a:stretch>
        </p:blipFill>
        <p:spPr>
          <a:xfrm>
            <a:off x="4675509" y="6661954"/>
            <a:ext cx="3169398" cy="3169398"/>
          </a:xfrm>
          <a:prstGeom prst="rect">
            <a:avLst/>
          </a:prstGeom>
        </p:spPr>
      </p:pic>
      <p:sp>
        <p:nvSpPr>
          <p:cNvPr id="5" name="Title Placeholder 1">
            <a:extLst>
              <a:ext uri="{FF2B5EF4-FFF2-40B4-BE49-F238E27FC236}">
                <a16:creationId xmlns:a16="http://schemas.microsoft.com/office/drawing/2014/main" id="{226055D6-2CBE-227A-AA0F-41A034C4EE67}"/>
              </a:ext>
            </a:extLst>
          </p:cNvPr>
          <p:cNvSpPr>
            <a:spLocks noGrp="1"/>
          </p:cNvSpPr>
          <p:nvPr>
            <p:ph type="title" hasCustomPrompt="1"/>
          </p:nvPr>
        </p:nvSpPr>
        <p:spPr>
          <a:xfrm>
            <a:off x="2798530" y="934283"/>
            <a:ext cx="4341598" cy="485775"/>
          </a:xfrm>
          <a:prstGeom prst="rect">
            <a:avLst/>
          </a:prstGeom>
        </p:spPr>
        <p:txBody>
          <a:bodyPr vert="horz" lIns="0" tIns="0" rIns="0" bIns="0" rtlCol="0" anchor="t" anchorCtr="0">
            <a:noAutofit/>
          </a:bodyPr>
          <a:lstStyle>
            <a:lvl1pPr algn="l">
              <a:defRPr/>
            </a:lvl1pPr>
          </a:lstStyle>
          <a:p>
            <a:r>
              <a:rPr lang="fr-FR" noProof="0"/>
              <a:t>Prénom NOM</a:t>
            </a:r>
          </a:p>
        </p:txBody>
      </p:sp>
      <p:grpSp>
        <p:nvGrpSpPr>
          <p:cNvPr id="6" name="Groupe 5">
            <a:extLst>
              <a:ext uri="{FF2B5EF4-FFF2-40B4-BE49-F238E27FC236}">
                <a16:creationId xmlns:a16="http://schemas.microsoft.com/office/drawing/2014/main" id="{900C5453-835E-EDA4-5114-C808C00CC253}"/>
              </a:ext>
            </a:extLst>
          </p:cNvPr>
          <p:cNvGrpSpPr/>
          <p:nvPr userDrawn="1"/>
        </p:nvGrpSpPr>
        <p:grpSpPr>
          <a:xfrm flipV="1">
            <a:off x="700317" y="341328"/>
            <a:ext cx="6859358" cy="10350485"/>
            <a:chOff x="8391532" y="-6401978"/>
            <a:chExt cx="5469337" cy="8253003"/>
          </a:xfrm>
        </p:grpSpPr>
        <p:sp>
          <p:nvSpPr>
            <p:cNvPr id="7" name="Larme 6">
              <a:extLst>
                <a:ext uri="{FF2B5EF4-FFF2-40B4-BE49-F238E27FC236}">
                  <a16:creationId xmlns:a16="http://schemas.microsoft.com/office/drawing/2014/main" id="{8B2E361C-9415-40CD-12A1-E04FAA729541}"/>
                </a:ext>
              </a:extLst>
            </p:cNvPr>
            <p:cNvSpPr/>
            <p:nvPr/>
          </p:nvSpPr>
          <p:spPr>
            <a:xfrm>
              <a:off x="8391532" y="516254"/>
              <a:ext cx="1335906" cy="1334771"/>
            </a:xfrm>
            <a:prstGeom prst="teardrop">
              <a:avLst/>
            </a:prstGeom>
            <a:noFill/>
            <a:ln w="165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eur droit 7">
              <a:extLst>
                <a:ext uri="{FF2B5EF4-FFF2-40B4-BE49-F238E27FC236}">
                  <a16:creationId xmlns:a16="http://schemas.microsoft.com/office/drawing/2014/main" id="{0DE680CA-08A7-B749-A6FA-EDF25F63731B}"/>
                </a:ext>
              </a:extLst>
            </p:cNvPr>
            <p:cNvCxnSpPr>
              <a:cxnSpLocks/>
              <a:stCxn id="7" idx="7"/>
            </p:cNvCxnSpPr>
            <p:nvPr/>
          </p:nvCxnSpPr>
          <p:spPr>
            <a:xfrm flipV="1">
              <a:off x="9727438" y="-6401978"/>
              <a:ext cx="0" cy="6918232"/>
            </a:xfrm>
            <a:prstGeom prst="line">
              <a:avLst/>
            </a:prstGeom>
            <a:ln w="165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369DCD44-CAC1-4D21-596F-7D6FA89B9125}"/>
                </a:ext>
              </a:extLst>
            </p:cNvPr>
            <p:cNvCxnSpPr>
              <a:cxnSpLocks/>
              <a:stCxn id="7" idx="7"/>
            </p:cNvCxnSpPr>
            <p:nvPr/>
          </p:nvCxnSpPr>
          <p:spPr>
            <a:xfrm flipV="1">
              <a:off x="9727438" y="516254"/>
              <a:ext cx="4133431" cy="0"/>
            </a:xfrm>
            <a:prstGeom prst="line">
              <a:avLst/>
            </a:prstGeom>
            <a:ln w="165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A45C6C7-8965-2871-8AF5-2746BCF7D230}"/>
                </a:ext>
              </a:extLst>
            </p:cNvPr>
            <p:cNvSpPr/>
            <p:nvPr/>
          </p:nvSpPr>
          <p:spPr>
            <a:xfrm rot="16200000">
              <a:off x="9596408" y="249943"/>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7D0989-66CD-0B9B-461F-422E74F95FD3}"/>
                </a:ext>
              </a:extLst>
            </p:cNvPr>
            <p:cNvSpPr/>
            <p:nvPr/>
          </p:nvSpPr>
          <p:spPr>
            <a:xfrm rot="5400000">
              <a:off x="9596409" y="643745"/>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Espace réservé pour une image  95">
            <a:extLst>
              <a:ext uri="{FF2B5EF4-FFF2-40B4-BE49-F238E27FC236}">
                <a16:creationId xmlns:a16="http://schemas.microsoft.com/office/drawing/2014/main" id="{F6E6AAFD-9D97-D9D7-98E8-08A4047B6A96}"/>
              </a:ext>
            </a:extLst>
          </p:cNvPr>
          <p:cNvSpPr>
            <a:spLocks noGrp="1" noChangeAspect="1"/>
          </p:cNvSpPr>
          <p:nvPr>
            <p:ph type="pic" sz="quarter" idx="18" hasCustomPrompt="1"/>
          </p:nvPr>
        </p:nvSpPr>
        <p:spPr>
          <a:xfrm flipH="1">
            <a:off x="778044" y="417187"/>
            <a:ext cx="1519969" cy="1519969"/>
          </a:xfrm>
          <a:custGeom>
            <a:avLst/>
            <a:gdLst>
              <a:gd name="connsiteX0" fmla="*/ 837000 w 1674000"/>
              <a:gd name="connsiteY0" fmla="*/ 0 h 1674000"/>
              <a:gd name="connsiteX1" fmla="*/ 1674000 w 1674000"/>
              <a:gd name="connsiteY1" fmla="*/ 837000 h 1674000"/>
              <a:gd name="connsiteX2" fmla="*/ 837000 w 1674000"/>
              <a:gd name="connsiteY2" fmla="*/ 1674000 h 1674000"/>
              <a:gd name="connsiteX3" fmla="*/ 0 w 1674000"/>
              <a:gd name="connsiteY3" fmla="*/ 1674000 h 1674000"/>
              <a:gd name="connsiteX4" fmla="*/ 0 w 1674000"/>
              <a:gd name="connsiteY4" fmla="*/ 837000 h 1674000"/>
              <a:gd name="connsiteX5" fmla="*/ 837000 w 1674000"/>
              <a:gd name="connsiteY5" fmla="*/ 0 h 16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000" h="1674000">
                <a:moveTo>
                  <a:pt x="837000" y="0"/>
                </a:moveTo>
                <a:cubicBezTo>
                  <a:pt x="1299262" y="0"/>
                  <a:pt x="1674000" y="374738"/>
                  <a:pt x="1674000" y="837000"/>
                </a:cubicBezTo>
                <a:cubicBezTo>
                  <a:pt x="1674000" y="1299262"/>
                  <a:pt x="1299262" y="1674000"/>
                  <a:pt x="837000" y="1674000"/>
                </a:cubicBezTo>
                <a:lnTo>
                  <a:pt x="0" y="1674000"/>
                </a:lnTo>
                <a:lnTo>
                  <a:pt x="0" y="837000"/>
                </a:lnTo>
                <a:cubicBezTo>
                  <a:pt x="0" y="374738"/>
                  <a:pt x="374738" y="0"/>
                  <a:pt x="837000" y="0"/>
                </a:cubicBezTo>
                <a:close/>
              </a:path>
            </a:pathLst>
          </a:custGeom>
          <a:solidFill>
            <a:schemeClr val="bg1">
              <a:lumMod val="95000"/>
            </a:schemeClr>
          </a:solidFill>
        </p:spPr>
        <p:txBody>
          <a:bodyPr wrap="square">
            <a:noAutofit/>
          </a:bodyPr>
          <a:lstStyle>
            <a:lvl1pPr marL="0" indent="0" algn="ctr">
              <a:buNone/>
              <a:defRPr sz="1200">
                <a:solidFill>
                  <a:schemeClr val="tx1"/>
                </a:solidFill>
              </a:defRPr>
            </a:lvl1pPr>
          </a:lstStyle>
          <a:p>
            <a:r>
              <a:rPr lang="fr-FR" noProof="0"/>
              <a:t>Photo</a:t>
            </a:r>
          </a:p>
        </p:txBody>
      </p:sp>
      <p:sp>
        <p:nvSpPr>
          <p:cNvPr id="18" name="Espace réservé du texte 38">
            <a:extLst>
              <a:ext uri="{FF2B5EF4-FFF2-40B4-BE49-F238E27FC236}">
                <a16:creationId xmlns:a16="http://schemas.microsoft.com/office/drawing/2014/main" id="{11C1C23A-6C04-116F-4AF0-1B976FEF91AD}"/>
              </a:ext>
            </a:extLst>
          </p:cNvPr>
          <p:cNvSpPr>
            <a:spLocks noGrp="1"/>
          </p:cNvSpPr>
          <p:nvPr>
            <p:ph type="body" sz="quarter" idx="20" hasCustomPrompt="1"/>
          </p:nvPr>
        </p:nvSpPr>
        <p:spPr>
          <a:xfrm>
            <a:off x="2795003" y="1446705"/>
            <a:ext cx="4341598" cy="468506"/>
          </a:xfrm>
        </p:spPr>
        <p:txBody>
          <a:bodyPr/>
          <a:lstStyle>
            <a:lvl1pPr marL="0" indent="0" algn="l">
              <a:buNone/>
              <a:defRPr sz="1600" cap="all" baseline="0">
                <a:solidFill>
                  <a:schemeClr val="tx2">
                    <a:lumMod val="75000"/>
                  </a:schemeClr>
                </a:solidFill>
              </a:defRPr>
            </a:lvl1pPr>
            <a:lvl2pPr>
              <a:defRPr sz="1200"/>
            </a:lvl2pPr>
            <a:lvl3pPr>
              <a:defRPr sz="1200"/>
            </a:lvl3pPr>
            <a:lvl4pPr>
              <a:defRPr sz="1200"/>
            </a:lvl4pPr>
            <a:lvl5pPr>
              <a:defRPr sz="1200"/>
            </a:lvl5pPr>
          </a:lstStyle>
          <a:p>
            <a:pPr lvl="0"/>
            <a:r>
              <a:rPr lang="fr-FR"/>
              <a:t>Fonction</a:t>
            </a:r>
          </a:p>
        </p:txBody>
      </p:sp>
      <p:sp>
        <p:nvSpPr>
          <p:cNvPr id="19" name="Rectangle 18">
            <a:extLst>
              <a:ext uri="{FF2B5EF4-FFF2-40B4-BE49-F238E27FC236}">
                <a16:creationId xmlns:a16="http://schemas.microsoft.com/office/drawing/2014/main" id="{1A570E9F-2A7E-8086-82BE-70BA3DAFDD6B}"/>
              </a:ext>
            </a:extLst>
          </p:cNvPr>
          <p:cNvSpPr/>
          <p:nvPr userDrawn="1"/>
        </p:nvSpPr>
        <p:spPr>
          <a:xfrm>
            <a:off x="2799793" y="2116049"/>
            <a:ext cx="4150933"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1"/>
                </a:solidFill>
              </a:rPr>
              <a:t>Expérience</a:t>
            </a:r>
          </a:p>
        </p:txBody>
      </p:sp>
      <p:sp>
        <p:nvSpPr>
          <p:cNvPr id="20" name="Espace réservé du texte 99">
            <a:extLst>
              <a:ext uri="{FF2B5EF4-FFF2-40B4-BE49-F238E27FC236}">
                <a16:creationId xmlns:a16="http://schemas.microsoft.com/office/drawing/2014/main" id="{767407DC-D8D9-D69A-B6A2-ECB029F6765F}"/>
              </a:ext>
            </a:extLst>
          </p:cNvPr>
          <p:cNvSpPr>
            <a:spLocks noGrp="1"/>
          </p:cNvSpPr>
          <p:nvPr>
            <p:ph type="body" sz="quarter" idx="21"/>
          </p:nvPr>
        </p:nvSpPr>
        <p:spPr>
          <a:xfrm>
            <a:off x="2795001" y="2587795"/>
            <a:ext cx="4341600" cy="1800000"/>
          </a:xfrm>
        </p:spPr>
        <p:txBody>
          <a:bodyPr/>
          <a:lstStyle>
            <a:lvl1pPr>
              <a:spcAft>
                <a:spcPts val="0"/>
              </a:spcAft>
              <a:buClr>
                <a:schemeClr val="accent1"/>
              </a:buClr>
              <a:defRPr sz="1200" spc="-30" baseline="0"/>
            </a:lvl1pPr>
            <a:lvl2pPr>
              <a:spcAft>
                <a:spcPts val="0"/>
              </a:spcAft>
              <a:buClr>
                <a:schemeClr val="accent1"/>
              </a:buClr>
              <a:defRPr sz="1200" spc="-30" baseline="0"/>
            </a:lvl2pPr>
            <a:lvl3pPr>
              <a:spcAft>
                <a:spcPts val="0"/>
              </a:spcAft>
              <a:buClr>
                <a:schemeClr val="accent1"/>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1" name="Rectangle 20">
            <a:extLst>
              <a:ext uri="{FF2B5EF4-FFF2-40B4-BE49-F238E27FC236}">
                <a16:creationId xmlns:a16="http://schemas.microsoft.com/office/drawing/2014/main" id="{9407BA0F-E637-C1C3-F8DF-DF62BD814E00}"/>
              </a:ext>
            </a:extLst>
          </p:cNvPr>
          <p:cNvSpPr/>
          <p:nvPr userDrawn="1"/>
        </p:nvSpPr>
        <p:spPr>
          <a:xfrm>
            <a:off x="2782889" y="8409962"/>
            <a:ext cx="4176705"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3"/>
                </a:solidFill>
              </a:rPr>
              <a:t>Formation</a:t>
            </a:r>
          </a:p>
        </p:txBody>
      </p:sp>
      <p:sp>
        <p:nvSpPr>
          <p:cNvPr id="22" name="Espace réservé du texte 99">
            <a:extLst>
              <a:ext uri="{FF2B5EF4-FFF2-40B4-BE49-F238E27FC236}">
                <a16:creationId xmlns:a16="http://schemas.microsoft.com/office/drawing/2014/main" id="{51E7DDB5-A5A4-8806-5CF7-4B586AAD1360}"/>
              </a:ext>
            </a:extLst>
          </p:cNvPr>
          <p:cNvSpPr>
            <a:spLocks noGrp="1"/>
          </p:cNvSpPr>
          <p:nvPr>
            <p:ph type="body" sz="quarter" idx="22"/>
          </p:nvPr>
        </p:nvSpPr>
        <p:spPr>
          <a:xfrm>
            <a:off x="2782889" y="8881710"/>
            <a:ext cx="4354223" cy="958332"/>
          </a:xfrm>
        </p:spPr>
        <p:txBody>
          <a:bodyPr/>
          <a:lstStyle>
            <a:lvl1pPr>
              <a:spcAft>
                <a:spcPts val="0"/>
              </a:spcAft>
              <a:buClr>
                <a:schemeClr val="accent3"/>
              </a:buClr>
              <a:defRPr sz="1200" spc="-30" baseline="0"/>
            </a:lvl1pPr>
            <a:lvl2pPr>
              <a:spcAft>
                <a:spcPts val="0"/>
              </a:spcAft>
              <a:buClr>
                <a:schemeClr val="accent3"/>
              </a:buClr>
              <a:defRPr sz="1200" spc="-30" baseline="0"/>
            </a:lvl2pPr>
            <a:lvl3pPr>
              <a:spcAft>
                <a:spcPts val="0"/>
              </a:spcAft>
              <a:buClr>
                <a:schemeClr val="accent3"/>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3" name="Rectangle 22">
            <a:extLst>
              <a:ext uri="{FF2B5EF4-FFF2-40B4-BE49-F238E27FC236}">
                <a16:creationId xmlns:a16="http://schemas.microsoft.com/office/drawing/2014/main" id="{02DB0198-C6D0-998F-B1D6-23B50C902638}"/>
              </a:ext>
            </a:extLst>
          </p:cNvPr>
          <p:cNvSpPr/>
          <p:nvPr userDrawn="1"/>
        </p:nvSpPr>
        <p:spPr>
          <a:xfrm>
            <a:off x="2784687" y="6930086"/>
            <a:ext cx="4101673"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2"/>
                </a:solidFill>
              </a:rPr>
              <a:t>Quelques missions conduites</a:t>
            </a:r>
          </a:p>
        </p:txBody>
      </p:sp>
      <p:sp>
        <p:nvSpPr>
          <p:cNvPr id="24" name="Espace réservé du texte 99">
            <a:extLst>
              <a:ext uri="{FF2B5EF4-FFF2-40B4-BE49-F238E27FC236}">
                <a16:creationId xmlns:a16="http://schemas.microsoft.com/office/drawing/2014/main" id="{86585148-0DBD-4FB9-4215-493404EEE710}"/>
              </a:ext>
            </a:extLst>
          </p:cNvPr>
          <p:cNvSpPr>
            <a:spLocks noGrp="1"/>
          </p:cNvSpPr>
          <p:nvPr>
            <p:ph type="body" sz="quarter" idx="23"/>
          </p:nvPr>
        </p:nvSpPr>
        <p:spPr>
          <a:xfrm>
            <a:off x="2782888" y="7401834"/>
            <a:ext cx="4344979" cy="958332"/>
          </a:xfrm>
        </p:spPr>
        <p:txBody>
          <a:bodyPr/>
          <a:lstStyle>
            <a:lvl1pPr>
              <a:spcAft>
                <a:spcPts val="0"/>
              </a:spcAft>
              <a:buClr>
                <a:schemeClr val="accent2"/>
              </a:buClr>
              <a:defRPr sz="1200" spc="-30" baseline="0"/>
            </a:lvl1pPr>
            <a:lvl2pPr>
              <a:spcAft>
                <a:spcPts val="0"/>
              </a:spcAft>
              <a:buClr>
                <a:schemeClr val="accent2"/>
              </a:buClr>
              <a:defRPr sz="1200" spc="-30" baseline="0"/>
            </a:lvl2pPr>
            <a:lvl3pPr>
              <a:spcAft>
                <a:spcPts val="0"/>
              </a:spcAft>
              <a:buClr>
                <a:schemeClr val="accent2"/>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5" name="Rectangle 24">
            <a:extLst>
              <a:ext uri="{FF2B5EF4-FFF2-40B4-BE49-F238E27FC236}">
                <a16:creationId xmlns:a16="http://schemas.microsoft.com/office/drawing/2014/main" id="{9F8B99F7-7021-36D1-C3E0-267F4BB2D857}"/>
              </a:ext>
            </a:extLst>
          </p:cNvPr>
          <p:cNvSpPr/>
          <p:nvPr userDrawn="1"/>
        </p:nvSpPr>
        <p:spPr>
          <a:xfrm>
            <a:off x="2795003" y="4494647"/>
            <a:ext cx="4163802"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5"/>
                </a:solidFill>
              </a:rPr>
              <a:t>Compétences</a:t>
            </a:r>
          </a:p>
        </p:txBody>
      </p:sp>
      <p:sp>
        <p:nvSpPr>
          <p:cNvPr id="26" name="Espace réservé du texte 99">
            <a:extLst>
              <a:ext uri="{FF2B5EF4-FFF2-40B4-BE49-F238E27FC236}">
                <a16:creationId xmlns:a16="http://schemas.microsoft.com/office/drawing/2014/main" id="{8F9ED769-E859-55F5-7306-94889EC2EFD8}"/>
              </a:ext>
            </a:extLst>
          </p:cNvPr>
          <p:cNvSpPr>
            <a:spLocks noGrp="1"/>
          </p:cNvSpPr>
          <p:nvPr>
            <p:ph type="body" sz="quarter" idx="24"/>
          </p:nvPr>
        </p:nvSpPr>
        <p:spPr>
          <a:xfrm>
            <a:off x="2804129" y="4966392"/>
            <a:ext cx="4354229" cy="1913897"/>
          </a:xfrm>
        </p:spPr>
        <p:txBody>
          <a:bodyPr/>
          <a:lstStyle>
            <a:lvl1pPr>
              <a:spcAft>
                <a:spcPts val="0"/>
              </a:spcAft>
              <a:buClr>
                <a:schemeClr val="accent5"/>
              </a:buClr>
              <a:defRPr sz="1200" spc="-30" baseline="0"/>
            </a:lvl1pPr>
            <a:lvl2pPr>
              <a:spcAft>
                <a:spcPts val="0"/>
              </a:spcAft>
              <a:buClr>
                <a:schemeClr val="accent5"/>
              </a:buClr>
              <a:defRPr sz="1200" spc="-30" baseline="0"/>
            </a:lvl2pPr>
            <a:lvl3pPr>
              <a:spcAft>
                <a:spcPts val="0"/>
              </a:spcAft>
              <a:buClr>
                <a:schemeClr val="accent5"/>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7" name="Rectangle 26">
            <a:extLst>
              <a:ext uri="{FF2B5EF4-FFF2-40B4-BE49-F238E27FC236}">
                <a16:creationId xmlns:a16="http://schemas.microsoft.com/office/drawing/2014/main" id="{BCD74951-75A0-44D2-404B-2744F79A499A}"/>
              </a:ext>
            </a:extLst>
          </p:cNvPr>
          <p:cNvSpPr/>
          <p:nvPr userDrawn="1"/>
        </p:nvSpPr>
        <p:spPr>
          <a:xfrm>
            <a:off x="190673" y="4494644"/>
            <a:ext cx="1951687"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600" b="1">
                <a:solidFill>
                  <a:schemeClr val="tx2"/>
                </a:solidFill>
              </a:rPr>
              <a:t>Sa vision du métier</a:t>
            </a:r>
          </a:p>
        </p:txBody>
      </p:sp>
      <p:sp>
        <p:nvSpPr>
          <p:cNvPr id="28" name="Espace réservé du texte 99">
            <a:extLst>
              <a:ext uri="{FF2B5EF4-FFF2-40B4-BE49-F238E27FC236}">
                <a16:creationId xmlns:a16="http://schemas.microsoft.com/office/drawing/2014/main" id="{CB1FF8BB-5E78-C57F-F44F-C06F4060ED54}"/>
              </a:ext>
            </a:extLst>
          </p:cNvPr>
          <p:cNvSpPr>
            <a:spLocks noGrp="1"/>
          </p:cNvSpPr>
          <p:nvPr>
            <p:ph type="body" sz="quarter" idx="25"/>
          </p:nvPr>
        </p:nvSpPr>
        <p:spPr>
          <a:xfrm>
            <a:off x="190674" y="4966392"/>
            <a:ext cx="1951687" cy="2092134"/>
          </a:xfrm>
        </p:spPr>
        <p:txBody>
          <a:bodyPr/>
          <a:lstStyle>
            <a:lvl1pPr marL="0" indent="0" algn="ctr">
              <a:spcAft>
                <a:spcPts val="0"/>
              </a:spcAft>
              <a:buNone/>
              <a:defRPr sz="1200" spc="-30" baseline="0"/>
            </a:lvl1pPr>
            <a:lvl2pPr algn="ctr">
              <a:spcAft>
                <a:spcPts val="0"/>
              </a:spcAft>
              <a:defRPr sz="1200"/>
            </a:lvl2pPr>
            <a:lvl3pPr>
              <a:spcAft>
                <a:spcPts val="0"/>
              </a:spcAft>
              <a:defRPr sz="1200"/>
            </a:lvl3pPr>
            <a:lvl4pPr>
              <a:spcAft>
                <a:spcPts val="0"/>
              </a:spcAft>
              <a:defRPr sz="1200"/>
            </a:lvl4pPr>
            <a:lvl5pPr>
              <a:spcAft>
                <a:spcPts val="0"/>
              </a:spcAft>
              <a:defRPr sz="1200"/>
            </a:lvl5pPr>
          </a:lstStyle>
          <a:p>
            <a:pPr lvl="0"/>
            <a:r>
              <a:rPr lang="fr-FR"/>
              <a:t>Cliquez pour modifier les styles du texte du masque</a:t>
            </a:r>
          </a:p>
        </p:txBody>
      </p:sp>
      <p:cxnSp>
        <p:nvCxnSpPr>
          <p:cNvPr id="29" name="Connecteur droit 28">
            <a:extLst>
              <a:ext uri="{FF2B5EF4-FFF2-40B4-BE49-F238E27FC236}">
                <a16:creationId xmlns:a16="http://schemas.microsoft.com/office/drawing/2014/main" id="{E03C6279-4265-73E0-ED41-97A26CC3FCBF}"/>
              </a:ext>
            </a:extLst>
          </p:cNvPr>
          <p:cNvCxnSpPr>
            <a:cxnSpLocks/>
          </p:cNvCxnSpPr>
          <p:nvPr userDrawn="1"/>
        </p:nvCxnSpPr>
        <p:spPr>
          <a:xfrm>
            <a:off x="2795003" y="2484527"/>
            <a:ext cx="4825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6FA995B1-8B6A-C247-83B7-F38E356FF48A}"/>
              </a:ext>
            </a:extLst>
          </p:cNvPr>
          <p:cNvCxnSpPr/>
          <p:nvPr userDrawn="1"/>
        </p:nvCxnSpPr>
        <p:spPr>
          <a:xfrm>
            <a:off x="2795003" y="4864101"/>
            <a:ext cx="48258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77B82DC2-BF35-2092-CFB4-5DC5FA7BADE1}"/>
              </a:ext>
            </a:extLst>
          </p:cNvPr>
          <p:cNvCxnSpPr>
            <a:cxnSpLocks/>
          </p:cNvCxnSpPr>
          <p:nvPr userDrawn="1"/>
        </p:nvCxnSpPr>
        <p:spPr>
          <a:xfrm>
            <a:off x="2795003" y="7299541"/>
            <a:ext cx="4825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58F02C04-975C-FA4A-AA00-EB5BCB616E98}"/>
              </a:ext>
            </a:extLst>
          </p:cNvPr>
          <p:cNvCxnSpPr/>
          <p:nvPr userDrawn="1"/>
        </p:nvCxnSpPr>
        <p:spPr>
          <a:xfrm>
            <a:off x="2765685" y="8779417"/>
            <a:ext cx="48258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971EE9F-DF10-00CF-F6EC-FDFD66665380}"/>
              </a:ext>
            </a:extLst>
          </p:cNvPr>
          <p:cNvCxnSpPr>
            <a:cxnSpLocks/>
          </p:cNvCxnSpPr>
          <p:nvPr userDrawn="1"/>
        </p:nvCxnSpPr>
        <p:spPr>
          <a:xfrm>
            <a:off x="925224" y="4852829"/>
            <a:ext cx="48258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844817"/>
      </p:ext>
    </p:extLst>
  </p:cSld>
  <p:clrMapOvr>
    <a:masterClrMapping/>
  </p:clrMapOvr>
  <p:extLst>
    <p:ext uri="{DCECCB84-F9BA-43D5-87BE-67443E8EF086}">
      <p15:sldGuideLst xmlns:p15="http://schemas.microsoft.com/office/powerpoint/2012/main">
        <p15:guide id="1" pos="2718" userDrawn="1">
          <p15:clr>
            <a:srgbClr val="FBAE40"/>
          </p15:clr>
        </p15:guide>
        <p15:guide id="2" pos="2859" userDrawn="1">
          <p15:clr>
            <a:srgbClr val="FBAE40"/>
          </p15:clr>
        </p15:guide>
        <p15:guide id="3" pos="960" userDrawn="1">
          <p15:clr>
            <a:srgbClr val="FBAE40"/>
          </p15:clr>
        </p15:guide>
        <p15:guide id="4" pos="1087"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lender">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7DB660C-698C-EBB9-9006-FAF47720CD64}"/>
              </a:ext>
            </a:extLst>
          </p:cNvPr>
          <p:cNvSpPr>
            <a:spLocks noGrp="1"/>
          </p:cNvSpPr>
          <p:nvPr>
            <p:ph type="title" hasCustomPrompt="1"/>
          </p:nvPr>
        </p:nvSpPr>
        <p:spPr>
          <a:xfrm>
            <a:off x="431138" y="485078"/>
            <a:ext cx="6700156" cy="1151516"/>
          </a:xfrm>
          <a:prstGeom prst="rect">
            <a:avLst/>
          </a:prstGeom>
        </p:spPr>
        <p:txBody>
          <a:bodyPr vert="horz" lIns="0" tIns="0" rIns="0" bIns="0" rtlCol="0" anchor="t" anchorCtr="0">
            <a:noAutofit/>
          </a:bodyPr>
          <a:lstStyle>
            <a:lvl1pPr algn="ctr">
              <a:defRPr/>
            </a:lvl1pPr>
          </a:lstStyle>
          <a:p>
            <a:r>
              <a:rPr lang="fr-FR" noProof="0"/>
              <a:t>Cliquez pour ajouter le titre du contenu</a:t>
            </a:r>
          </a:p>
        </p:txBody>
      </p:sp>
      <p:grpSp>
        <p:nvGrpSpPr>
          <p:cNvPr id="11" name="Groupe 10">
            <a:extLst>
              <a:ext uri="{FF2B5EF4-FFF2-40B4-BE49-F238E27FC236}">
                <a16:creationId xmlns:a16="http://schemas.microsoft.com/office/drawing/2014/main" id="{19BA9EC8-9A7C-9D89-7B3F-3D3D88C4240D}"/>
              </a:ext>
            </a:extLst>
          </p:cNvPr>
          <p:cNvGrpSpPr/>
          <p:nvPr userDrawn="1"/>
        </p:nvGrpSpPr>
        <p:grpSpPr>
          <a:xfrm>
            <a:off x="1430748" y="2162509"/>
            <a:ext cx="6108101" cy="449000"/>
            <a:chOff x="1467294" y="999001"/>
            <a:chExt cx="10290666" cy="288000"/>
          </a:xfrm>
          <a:noFill/>
        </p:grpSpPr>
        <p:sp>
          <p:nvSpPr>
            <p:cNvPr id="12" name="Flèche : chevron 5">
              <a:extLst>
                <a:ext uri="{FF2B5EF4-FFF2-40B4-BE49-F238E27FC236}">
                  <a16:creationId xmlns:a16="http://schemas.microsoft.com/office/drawing/2014/main" id="{F45C4867-78A1-122E-FCCF-9DEBCAD9B9F6}"/>
                </a:ext>
              </a:extLst>
            </p:cNvPr>
            <p:cNvSpPr/>
            <p:nvPr/>
          </p:nvSpPr>
          <p:spPr>
            <a:xfrm>
              <a:off x="1467294"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Janvier</a:t>
              </a:r>
            </a:p>
          </p:txBody>
        </p:sp>
        <p:sp>
          <p:nvSpPr>
            <p:cNvPr id="13" name="Flèche : chevron 5">
              <a:extLst>
                <a:ext uri="{FF2B5EF4-FFF2-40B4-BE49-F238E27FC236}">
                  <a16:creationId xmlns:a16="http://schemas.microsoft.com/office/drawing/2014/main" id="{3EABDA31-FE02-0040-60D3-9E6397D03426}"/>
                </a:ext>
              </a:extLst>
            </p:cNvPr>
            <p:cNvSpPr/>
            <p:nvPr/>
          </p:nvSpPr>
          <p:spPr>
            <a:xfrm>
              <a:off x="2326762"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Février</a:t>
              </a:r>
            </a:p>
          </p:txBody>
        </p:sp>
        <p:sp>
          <p:nvSpPr>
            <p:cNvPr id="14" name="Flèche : chevron 5">
              <a:extLst>
                <a:ext uri="{FF2B5EF4-FFF2-40B4-BE49-F238E27FC236}">
                  <a16:creationId xmlns:a16="http://schemas.microsoft.com/office/drawing/2014/main" id="{6CCAD2D1-5AAB-CC91-2310-8E13227CA500}"/>
                </a:ext>
              </a:extLst>
            </p:cNvPr>
            <p:cNvSpPr/>
            <p:nvPr/>
          </p:nvSpPr>
          <p:spPr>
            <a:xfrm>
              <a:off x="3186230"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Mars</a:t>
              </a:r>
            </a:p>
          </p:txBody>
        </p:sp>
        <p:sp>
          <p:nvSpPr>
            <p:cNvPr id="15" name="Flèche : chevron 5">
              <a:extLst>
                <a:ext uri="{FF2B5EF4-FFF2-40B4-BE49-F238E27FC236}">
                  <a16:creationId xmlns:a16="http://schemas.microsoft.com/office/drawing/2014/main" id="{FA0C4D72-18B2-A36C-1063-79E13F203CDB}"/>
                </a:ext>
              </a:extLst>
            </p:cNvPr>
            <p:cNvSpPr/>
            <p:nvPr/>
          </p:nvSpPr>
          <p:spPr>
            <a:xfrm>
              <a:off x="4045698"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Avril</a:t>
              </a:r>
            </a:p>
          </p:txBody>
        </p:sp>
        <p:sp>
          <p:nvSpPr>
            <p:cNvPr id="16" name="Flèche : chevron 5">
              <a:extLst>
                <a:ext uri="{FF2B5EF4-FFF2-40B4-BE49-F238E27FC236}">
                  <a16:creationId xmlns:a16="http://schemas.microsoft.com/office/drawing/2014/main" id="{19904142-A7B4-F69B-4143-B1D935A173F8}"/>
                </a:ext>
              </a:extLst>
            </p:cNvPr>
            <p:cNvSpPr/>
            <p:nvPr/>
          </p:nvSpPr>
          <p:spPr>
            <a:xfrm>
              <a:off x="4905166"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Mai</a:t>
              </a:r>
            </a:p>
          </p:txBody>
        </p:sp>
        <p:sp>
          <p:nvSpPr>
            <p:cNvPr id="17" name="Flèche : chevron 5">
              <a:extLst>
                <a:ext uri="{FF2B5EF4-FFF2-40B4-BE49-F238E27FC236}">
                  <a16:creationId xmlns:a16="http://schemas.microsoft.com/office/drawing/2014/main" id="{5A450A9F-BB09-C7FE-246A-F81DFAAFE832}"/>
                </a:ext>
              </a:extLst>
            </p:cNvPr>
            <p:cNvSpPr/>
            <p:nvPr/>
          </p:nvSpPr>
          <p:spPr>
            <a:xfrm>
              <a:off x="5764634"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Juin</a:t>
              </a:r>
            </a:p>
          </p:txBody>
        </p:sp>
        <p:sp>
          <p:nvSpPr>
            <p:cNvPr id="18" name="Flèche : chevron 5">
              <a:extLst>
                <a:ext uri="{FF2B5EF4-FFF2-40B4-BE49-F238E27FC236}">
                  <a16:creationId xmlns:a16="http://schemas.microsoft.com/office/drawing/2014/main" id="{29DD5C0F-5F0F-1BF3-DD94-CDA9A2B7480B}"/>
                </a:ext>
              </a:extLst>
            </p:cNvPr>
            <p:cNvSpPr/>
            <p:nvPr/>
          </p:nvSpPr>
          <p:spPr>
            <a:xfrm>
              <a:off x="6624102"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Juillet</a:t>
              </a:r>
            </a:p>
          </p:txBody>
        </p:sp>
        <p:sp>
          <p:nvSpPr>
            <p:cNvPr id="19" name="Flèche : chevron 5">
              <a:extLst>
                <a:ext uri="{FF2B5EF4-FFF2-40B4-BE49-F238E27FC236}">
                  <a16:creationId xmlns:a16="http://schemas.microsoft.com/office/drawing/2014/main" id="{56A0FE17-6D3B-3911-EFCF-6608F0161E28}"/>
                </a:ext>
              </a:extLst>
            </p:cNvPr>
            <p:cNvSpPr/>
            <p:nvPr/>
          </p:nvSpPr>
          <p:spPr>
            <a:xfrm>
              <a:off x="7483570"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Aout</a:t>
              </a:r>
            </a:p>
          </p:txBody>
        </p:sp>
        <p:sp>
          <p:nvSpPr>
            <p:cNvPr id="20" name="Flèche : chevron 5">
              <a:extLst>
                <a:ext uri="{FF2B5EF4-FFF2-40B4-BE49-F238E27FC236}">
                  <a16:creationId xmlns:a16="http://schemas.microsoft.com/office/drawing/2014/main" id="{5E046F62-2AC6-3953-3E7D-54EB5AFECD5C}"/>
                </a:ext>
              </a:extLst>
            </p:cNvPr>
            <p:cNvSpPr/>
            <p:nvPr/>
          </p:nvSpPr>
          <p:spPr>
            <a:xfrm>
              <a:off x="8343038"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Septembre</a:t>
              </a:r>
            </a:p>
          </p:txBody>
        </p:sp>
        <p:sp>
          <p:nvSpPr>
            <p:cNvPr id="21" name="Flèche : chevron 5">
              <a:extLst>
                <a:ext uri="{FF2B5EF4-FFF2-40B4-BE49-F238E27FC236}">
                  <a16:creationId xmlns:a16="http://schemas.microsoft.com/office/drawing/2014/main" id="{06806FFE-AE7F-3A3A-C799-0885C0178673}"/>
                </a:ext>
              </a:extLst>
            </p:cNvPr>
            <p:cNvSpPr/>
            <p:nvPr/>
          </p:nvSpPr>
          <p:spPr>
            <a:xfrm>
              <a:off x="9202506"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Octobre</a:t>
              </a:r>
            </a:p>
          </p:txBody>
        </p:sp>
        <p:sp>
          <p:nvSpPr>
            <p:cNvPr id="22" name="Flèche : chevron 5">
              <a:extLst>
                <a:ext uri="{FF2B5EF4-FFF2-40B4-BE49-F238E27FC236}">
                  <a16:creationId xmlns:a16="http://schemas.microsoft.com/office/drawing/2014/main" id="{65451CD9-4F69-E9A9-C5E7-4ED669765FAB}"/>
                </a:ext>
              </a:extLst>
            </p:cNvPr>
            <p:cNvSpPr/>
            <p:nvPr/>
          </p:nvSpPr>
          <p:spPr>
            <a:xfrm>
              <a:off x="10061974"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Novembre</a:t>
              </a:r>
            </a:p>
          </p:txBody>
        </p:sp>
        <p:sp>
          <p:nvSpPr>
            <p:cNvPr id="23" name="Flèche : chevron 5">
              <a:extLst>
                <a:ext uri="{FF2B5EF4-FFF2-40B4-BE49-F238E27FC236}">
                  <a16:creationId xmlns:a16="http://schemas.microsoft.com/office/drawing/2014/main" id="{F9C6FAEB-DB66-EF00-96A3-27D69D61278B}"/>
                </a:ext>
              </a:extLst>
            </p:cNvPr>
            <p:cNvSpPr/>
            <p:nvPr/>
          </p:nvSpPr>
          <p:spPr>
            <a:xfrm>
              <a:off x="10921441"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Décembre</a:t>
              </a:r>
            </a:p>
          </p:txBody>
        </p:sp>
      </p:grpSp>
      <p:grpSp>
        <p:nvGrpSpPr>
          <p:cNvPr id="24" name="Groupe 23">
            <a:extLst>
              <a:ext uri="{FF2B5EF4-FFF2-40B4-BE49-F238E27FC236}">
                <a16:creationId xmlns:a16="http://schemas.microsoft.com/office/drawing/2014/main" id="{7AE4556D-E1FA-004B-A3BE-3F8B698181EF}"/>
              </a:ext>
            </a:extLst>
          </p:cNvPr>
          <p:cNvGrpSpPr/>
          <p:nvPr userDrawn="1"/>
        </p:nvGrpSpPr>
        <p:grpSpPr>
          <a:xfrm>
            <a:off x="1420323" y="2162508"/>
            <a:ext cx="5614887" cy="7620757"/>
            <a:chOff x="1628911" y="1142999"/>
            <a:chExt cx="9055510" cy="5057776"/>
          </a:xfrm>
        </p:grpSpPr>
        <p:cxnSp>
          <p:nvCxnSpPr>
            <p:cNvPr id="25" name="Connecteur droit 24">
              <a:extLst>
                <a:ext uri="{FF2B5EF4-FFF2-40B4-BE49-F238E27FC236}">
                  <a16:creationId xmlns:a16="http://schemas.microsoft.com/office/drawing/2014/main" id="{5491F418-B98D-73AE-EE89-F08EF81B166C}"/>
                </a:ext>
              </a:extLst>
            </p:cNvPr>
            <p:cNvCxnSpPr>
              <a:cxnSpLocks/>
            </p:cNvCxnSpPr>
            <p:nvPr/>
          </p:nvCxnSpPr>
          <p:spPr>
            <a:xfrm flipV="1">
              <a:off x="1628911"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E6AB4A8A-BD08-DA9D-A1E1-AFAA1887E8CA}"/>
                </a:ext>
              </a:extLst>
            </p:cNvPr>
            <p:cNvCxnSpPr>
              <a:cxnSpLocks/>
            </p:cNvCxnSpPr>
            <p:nvPr/>
          </p:nvCxnSpPr>
          <p:spPr>
            <a:xfrm flipV="1">
              <a:off x="2473651"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BB6AF72F-B166-413C-18E9-73AA67619ADF}"/>
                </a:ext>
              </a:extLst>
            </p:cNvPr>
            <p:cNvCxnSpPr>
              <a:cxnSpLocks/>
            </p:cNvCxnSpPr>
            <p:nvPr/>
          </p:nvCxnSpPr>
          <p:spPr>
            <a:xfrm flipV="1">
              <a:off x="3294728"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21C6015-2EA8-1FF3-89DE-B5CD2CF5A430}"/>
                </a:ext>
              </a:extLst>
            </p:cNvPr>
            <p:cNvCxnSpPr>
              <a:cxnSpLocks/>
            </p:cNvCxnSpPr>
            <p:nvPr/>
          </p:nvCxnSpPr>
          <p:spPr>
            <a:xfrm flipV="1">
              <a:off x="4115805"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81E448AC-6A99-7C1F-9802-25338FE28C1A}"/>
                </a:ext>
              </a:extLst>
            </p:cNvPr>
            <p:cNvCxnSpPr>
              <a:cxnSpLocks/>
            </p:cNvCxnSpPr>
            <p:nvPr/>
          </p:nvCxnSpPr>
          <p:spPr>
            <a:xfrm flipV="1">
              <a:off x="4936882"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53E6AC7D-EE3C-D87C-D40B-484DA45BF01B}"/>
                </a:ext>
              </a:extLst>
            </p:cNvPr>
            <p:cNvCxnSpPr>
              <a:cxnSpLocks/>
            </p:cNvCxnSpPr>
            <p:nvPr/>
          </p:nvCxnSpPr>
          <p:spPr>
            <a:xfrm flipV="1">
              <a:off x="5757959"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3797344B-11EB-DECF-227B-8058D098D4D3}"/>
                </a:ext>
              </a:extLst>
            </p:cNvPr>
            <p:cNvCxnSpPr>
              <a:cxnSpLocks/>
            </p:cNvCxnSpPr>
            <p:nvPr/>
          </p:nvCxnSpPr>
          <p:spPr>
            <a:xfrm flipV="1">
              <a:off x="6579036"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4680CD66-7042-1D55-BA9B-4DD9985256FE}"/>
                </a:ext>
              </a:extLst>
            </p:cNvPr>
            <p:cNvCxnSpPr>
              <a:cxnSpLocks/>
            </p:cNvCxnSpPr>
            <p:nvPr/>
          </p:nvCxnSpPr>
          <p:spPr>
            <a:xfrm flipV="1">
              <a:off x="7400113"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B9014148-E961-5F7E-1ABD-5618CA9CC8BD}"/>
                </a:ext>
              </a:extLst>
            </p:cNvPr>
            <p:cNvCxnSpPr>
              <a:cxnSpLocks/>
            </p:cNvCxnSpPr>
            <p:nvPr/>
          </p:nvCxnSpPr>
          <p:spPr>
            <a:xfrm flipV="1">
              <a:off x="8221190"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43CBFA89-B5CD-9968-3EF4-4FEB918F7EFF}"/>
                </a:ext>
              </a:extLst>
            </p:cNvPr>
            <p:cNvCxnSpPr>
              <a:cxnSpLocks/>
            </p:cNvCxnSpPr>
            <p:nvPr/>
          </p:nvCxnSpPr>
          <p:spPr>
            <a:xfrm flipV="1">
              <a:off x="9042267"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EC9B5A1F-A908-A29C-152C-EB7830EF14E7}"/>
                </a:ext>
              </a:extLst>
            </p:cNvPr>
            <p:cNvCxnSpPr>
              <a:cxnSpLocks/>
            </p:cNvCxnSpPr>
            <p:nvPr/>
          </p:nvCxnSpPr>
          <p:spPr>
            <a:xfrm flipV="1">
              <a:off x="9863344"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252052F-88BE-B48D-0E73-FC5EA447D246}"/>
                </a:ext>
              </a:extLst>
            </p:cNvPr>
            <p:cNvCxnSpPr>
              <a:cxnSpLocks/>
            </p:cNvCxnSpPr>
            <p:nvPr/>
          </p:nvCxnSpPr>
          <p:spPr>
            <a:xfrm flipV="1">
              <a:off x="10684421"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45" name="Espace réservé du texte 44">
            <a:extLst>
              <a:ext uri="{FF2B5EF4-FFF2-40B4-BE49-F238E27FC236}">
                <a16:creationId xmlns:a16="http://schemas.microsoft.com/office/drawing/2014/main" id="{BA33E560-D2B3-2D12-E9B0-0ED8DB2DE663}"/>
              </a:ext>
            </a:extLst>
          </p:cNvPr>
          <p:cNvSpPr>
            <a:spLocks noGrp="1"/>
          </p:cNvSpPr>
          <p:nvPr>
            <p:ph type="body" sz="quarter" idx="10" hasCustomPrompt="1"/>
          </p:nvPr>
        </p:nvSpPr>
        <p:spPr>
          <a:xfrm>
            <a:off x="1475361" y="2739602"/>
            <a:ext cx="1412518" cy="449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sp>
        <p:nvSpPr>
          <p:cNvPr id="46" name="Espace réservé du texte 44">
            <a:extLst>
              <a:ext uri="{FF2B5EF4-FFF2-40B4-BE49-F238E27FC236}">
                <a16:creationId xmlns:a16="http://schemas.microsoft.com/office/drawing/2014/main" id="{0DAB242E-871C-D3CF-CF9C-A9430FC9C80E}"/>
              </a:ext>
            </a:extLst>
          </p:cNvPr>
          <p:cNvSpPr>
            <a:spLocks noGrp="1"/>
          </p:cNvSpPr>
          <p:nvPr>
            <p:ph type="body" sz="quarter" idx="11" hasCustomPrompt="1"/>
          </p:nvPr>
        </p:nvSpPr>
        <p:spPr>
          <a:xfrm>
            <a:off x="3013324" y="2739602"/>
            <a:ext cx="1412518" cy="449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sp>
        <p:nvSpPr>
          <p:cNvPr id="47" name="Espace réservé du texte 44">
            <a:extLst>
              <a:ext uri="{FF2B5EF4-FFF2-40B4-BE49-F238E27FC236}">
                <a16:creationId xmlns:a16="http://schemas.microsoft.com/office/drawing/2014/main" id="{7DEA4292-E68B-3CB2-1CFB-2B3DACF52FD0}"/>
              </a:ext>
            </a:extLst>
          </p:cNvPr>
          <p:cNvSpPr>
            <a:spLocks noGrp="1"/>
          </p:cNvSpPr>
          <p:nvPr>
            <p:ph type="body" sz="quarter" idx="12" hasCustomPrompt="1"/>
          </p:nvPr>
        </p:nvSpPr>
        <p:spPr>
          <a:xfrm>
            <a:off x="4560150" y="2739602"/>
            <a:ext cx="1412518" cy="449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sp>
        <p:nvSpPr>
          <p:cNvPr id="48" name="Espace réservé du texte 44">
            <a:extLst>
              <a:ext uri="{FF2B5EF4-FFF2-40B4-BE49-F238E27FC236}">
                <a16:creationId xmlns:a16="http://schemas.microsoft.com/office/drawing/2014/main" id="{BCECDF87-5BDC-1FC2-4138-9165D2482F7F}"/>
              </a:ext>
            </a:extLst>
          </p:cNvPr>
          <p:cNvSpPr>
            <a:spLocks noGrp="1"/>
          </p:cNvSpPr>
          <p:nvPr>
            <p:ph type="body" sz="quarter" idx="13" hasCustomPrompt="1"/>
          </p:nvPr>
        </p:nvSpPr>
        <p:spPr>
          <a:xfrm>
            <a:off x="6074415" y="2739602"/>
            <a:ext cx="1412518" cy="449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grpSp>
        <p:nvGrpSpPr>
          <p:cNvPr id="68" name="Groupe 67">
            <a:extLst>
              <a:ext uri="{FF2B5EF4-FFF2-40B4-BE49-F238E27FC236}">
                <a16:creationId xmlns:a16="http://schemas.microsoft.com/office/drawing/2014/main" id="{14DC723A-40E2-ADDC-7BEA-C89B61D93E6B}"/>
              </a:ext>
            </a:extLst>
          </p:cNvPr>
          <p:cNvGrpSpPr/>
          <p:nvPr userDrawn="1"/>
        </p:nvGrpSpPr>
        <p:grpSpPr>
          <a:xfrm>
            <a:off x="-15355" y="4837814"/>
            <a:ext cx="7575029" cy="4945453"/>
            <a:chOff x="686502" y="3103096"/>
            <a:chExt cx="10818993" cy="3172139"/>
          </a:xfrm>
        </p:grpSpPr>
        <p:cxnSp>
          <p:nvCxnSpPr>
            <p:cNvPr id="64" name="Connecteur droit 63">
              <a:extLst>
                <a:ext uri="{FF2B5EF4-FFF2-40B4-BE49-F238E27FC236}">
                  <a16:creationId xmlns:a16="http://schemas.microsoft.com/office/drawing/2014/main" id="{F29B59DB-B235-E8BB-FC6B-0DDD818668C6}"/>
                </a:ext>
              </a:extLst>
            </p:cNvPr>
            <p:cNvCxnSpPr>
              <a:cxnSpLocks/>
            </p:cNvCxnSpPr>
            <p:nvPr userDrawn="1"/>
          </p:nvCxnSpPr>
          <p:spPr>
            <a:xfrm flipV="1">
              <a:off x="686502" y="3103096"/>
              <a:ext cx="10818993" cy="234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FA2E5A01-ED36-8C8C-DABF-C48C35BB65AC}"/>
                </a:ext>
              </a:extLst>
            </p:cNvPr>
            <p:cNvCxnSpPr>
              <a:cxnSpLocks/>
            </p:cNvCxnSpPr>
            <p:nvPr userDrawn="1"/>
          </p:nvCxnSpPr>
          <p:spPr>
            <a:xfrm flipV="1">
              <a:off x="686502" y="4158373"/>
              <a:ext cx="10818993" cy="234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FD25085B-1891-2F8F-209C-0675D197C052}"/>
                </a:ext>
              </a:extLst>
            </p:cNvPr>
            <p:cNvCxnSpPr>
              <a:cxnSpLocks/>
            </p:cNvCxnSpPr>
            <p:nvPr userDrawn="1"/>
          </p:nvCxnSpPr>
          <p:spPr>
            <a:xfrm flipV="1">
              <a:off x="686502" y="5202788"/>
              <a:ext cx="10818993" cy="234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981CAF8D-B449-7E6C-3F26-159388BCC26F}"/>
                </a:ext>
              </a:extLst>
            </p:cNvPr>
            <p:cNvCxnSpPr>
              <a:cxnSpLocks/>
            </p:cNvCxnSpPr>
            <p:nvPr userDrawn="1"/>
          </p:nvCxnSpPr>
          <p:spPr>
            <a:xfrm flipV="1">
              <a:off x="686502" y="6251739"/>
              <a:ext cx="10818993" cy="234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9" name="Espace réservé du texte 44">
            <a:extLst>
              <a:ext uri="{FF2B5EF4-FFF2-40B4-BE49-F238E27FC236}">
                <a16:creationId xmlns:a16="http://schemas.microsoft.com/office/drawing/2014/main" id="{2AE78D33-5A0E-B90D-4DE7-CF7E856CAEF1}"/>
              </a:ext>
            </a:extLst>
          </p:cNvPr>
          <p:cNvSpPr>
            <a:spLocks noGrp="1"/>
          </p:cNvSpPr>
          <p:nvPr>
            <p:ph type="body" sz="quarter" idx="14" hasCustomPrompt="1"/>
          </p:nvPr>
        </p:nvSpPr>
        <p:spPr>
          <a:xfrm>
            <a:off x="0" y="3384005"/>
            <a:ext cx="1420323" cy="12948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fr-FR" sz="1100" dirty="0">
                <a:solidFill>
                  <a:schemeClr val="bg1"/>
                </a:solidFill>
              </a:defRPr>
            </a:lvl1pPr>
          </a:lstStyle>
          <a:p>
            <a:pPr marL="0" lvl="0" indent="0" algn="ctr">
              <a:buNone/>
            </a:pPr>
            <a:r>
              <a:rPr lang="fr-FR"/>
              <a:t>Texte</a:t>
            </a:r>
          </a:p>
        </p:txBody>
      </p:sp>
      <p:sp>
        <p:nvSpPr>
          <p:cNvPr id="70" name="Espace réservé du texte 44">
            <a:extLst>
              <a:ext uri="{FF2B5EF4-FFF2-40B4-BE49-F238E27FC236}">
                <a16:creationId xmlns:a16="http://schemas.microsoft.com/office/drawing/2014/main" id="{52883BEA-51D6-064E-0649-10CB84FF0D1B}"/>
              </a:ext>
            </a:extLst>
          </p:cNvPr>
          <p:cNvSpPr>
            <a:spLocks noGrp="1"/>
          </p:cNvSpPr>
          <p:nvPr>
            <p:ph type="body" sz="quarter" idx="15" hasCustomPrompt="1"/>
          </p:nvPr>
        </p:nvSpPr>
        <p:spPr>
          <a:xfrm>
            <a:off x="0" y="5051745"/>
            <a:ext cx="1420323" cy="129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fr-FR" sz="1100" dirty="0">
                <a:solidFill>
                  <a:schemeClr val="bg1"/>
                </a:solidFill>
              </a:defRPr>
            </a:lvl1pPr>
          </a:lstStyle>
          <a:p>
            <a:pPr marL="0" lvl="0" indent="0" algn="ctr">
              <a:buNone/>
            </a:pPr>
            <a:r>
              <a:rPr lang="fr-FR"/>
              <a:t>Texte</a:t>
            </a:r>
          </a:p>
        </p:txBody>
      </p:sp>
      <p:sp>
        <p:nvSpPr>
          <p:cNvPr id="71" name="Espace réservé du texte 44">
            <a:extLst>
              <a:ext uri="{FF2B5EF4-FFF2-40B4-BE49-F238E27FC236}">
                <a16:creationId xmlns:a16="http://schemas.microsoft.com/office/drawing/2014/main" id="{BFEDBBA6-51E5-4A6B-F43E-3AA1A25394E9}"/>
              </a:ext>
            </a:extLst>
          </p:cNvPr>
          <p:cNvSpPr>
            <a:spLocks noGrp="1"/>
          </p:cNvSpPr>
          <p:nvPr>
            <p:ph type="body" sz="quarter" idx="16" hasCustomPrompt="1"/>
          </p:nvPr>
        </p:nvSpPr>
        <p:spPr>
          <a:xfrm>
            <a:off x="0" y="6679116"/>
            <a:ext cx="1420323" cy="12948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fr-FR" sz="1100" dirty="0">
                <a:solidFill>
                  <a:schemeClr val="bg1"/>
                </a:solidFill>
              </a:defRPr>
            </a:lvl1pPr>
          </a:lstStyle>
          <a:p>
            <a:pPr marL="0" lvl="0" indent="0" algn="ctr">
              <a:buNone/>
            </a:pPr>
            <a:r>
              <a:rPr lang="fr-FR"/>
              <a:t>Texte</a:t>
            </a:r>
          </a:p>
        </p:txBody>
      </p:sp>
      <p:sp>
        <p:nvSpPr>
          <p:cNvPr id="72" name="Espace réservé du texte 44">
            <a:extLst>
              <a:ext uri="{FF2B5EF4-FFF2-40B4-BE49-F238E27FC236}">
                <a16:creationId xmlns:a16="http://schemas.microsoft.com/office/drawing/2014/main" id="{2C89CA31-20D7-523D-7817-778F8C2453D5}"/>
              </a:ext>
            </a:extLst>
          </p:cNvPr>
          <p:cNvSpPr>
            <a:spLocks noGrp="1"/>
          </p:cNvSpPr>
          <p:nvPr>
            <p:ph type="body" sz="quarter" idx="17" hasCustomPrompt="1"/>
          </p:nvPr>
        </p:nvSpPr>
        <p:spPr>
          <a:xfrm>
            <a:off x="0" y="8315361"/>
            <a:ext cx="1420323" cy="1294824"/>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fr-FR" sz="1100" dirty="0">
                <a:solidFill>
                  <a:schemeClr val="bg1"/>
                </a:solidFill>
              </a:defRPr>
            </a:lvl1pPr>
          </a:lstStyle>
          <a:p>
            <a:pPr marL="0" lvl="0" indent="0" algn="ctr">
              <a:buNone/>
            </a:pPr>
            <a:r>
              <a:rPr lang="fr-FR"/>
              <a:t>Texte</a:t>
            </a:r>
          </a:p>
        </p:txBody>
      </p:sp>
      <p:pic>
        <p:nvPicPr>
          <p:cNvPr id="2" name="Picture 1">
            <a:extLst>
              <a:ext uri="{FF2B5EF4-FFF2-40B4-BE49-F238E27FC236}">
                <a16:creationId xmlns:a16="http://schemas.microsoft.com/office/drawing/2014/main" id="{C962568F-5238-F850-351C-215F1F8EBDD2}"/>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413445907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avec photo">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D39CD23B-7A60-10A1-18AF-8B405FA2A9A7}"/>
              </a:ext>
            </a:extLst>
          </p:cNvPr>
          <p:cNvPicPr>
            <a:picLocks noChangeAspect="1"/>
          </p:cNvPicPr>
          <p:nvPr userDrawn="1"/>
        </p:nvPicPr>
        <p:blipFill>
          <a:blip r:embed="rId2"/>
          <a:srcRect/>
          <a:stretch/>
        </p:blipFill>
        <p:spPr>
          <a:xfrm>
            <a:off x="0" y="0"/>
            <a:ext cx="7559675" cy="10691813"/>
          </a:xfrm>
          <a:prstGeom prst="rect">
            <a:avLst/>
          </a:prstGeom>
        </p:spPr>
      </p:pic>
      <p:pic>
        <p:nvPicPr>
          <p:cNvPr id="3" name="Picture 1">
            <a:extLst>
              <a:ext uri="{FF2B5EF4-FFF2-40B4-BE49-F238E27FC236}">
                <a16:creationId xmlns:a16="http://schemas.microsoft.com/office/drawing/2014/main" id="{9C1FD245-4C2A-D870-0DFC-40D60FCD4A79}"/>
              </a:ext>
            </a:extLst>
          </p:cNvPr>
          <p:cNvPicPr>
            <a:picLocks noChangeAspect="1"/>
          </p:cNvPicPr>
          <p:nvPr userDrawn="1"/>
        </p:nvPicPr>
        <p:blipFill rotWithShape="1">
          <a:blip r:embed="rId3"/>
          <a:srcRect l="74968" t="46103" b="-1"/>
          <a:stretch/>
        </p:blipFill>
        <p:spPr>
          <a:xfrm rot="5400000" flipV="1">
            <a:off x="222539" y="-222536"/>
            <a:ext cx="5953184" cy="6398260"/>
          </a:xfrm>
          <a:prstGeom prst="rect">
            <a:avLst/>
          </a:prstGeom>
        </p:spPr>
      </p:pic>
      <p:pic>
        <p:nvPicPr>
          <p:cNvPr id="6" name="Graphic 4">
            <a:extLst>
              <a:ext uri="{FF2B5EF4-FFF2-40B4-BE49-F238E27FC236}">
                <a16:creationId xmlns:a16="http://schemas.microsoft.com/office/drawing/2014/main" id="{AB6DCC3C-DC09-225D-7958-E35357FE4EF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592208" y="9415696"/>
            <a:ext cx="2081595" cy="420454"/>
          </a:xfrm>
          <a:prstGeom prst="rect">
            <a:avLst/>
          </a:prstGeom>
        </p:spPr>
      </p:pic>
      <p:sp>
        <p:nvSpPr>
          <p:cNvPr id="8" name="Subtitle 2">
            <a:extLst>
              <a:ext uri="{FF2B5EF4-FFF2-40B4-BE49-F238E27FC236}">
                <a16:creationId xmlns:a16="http://schemas.microsoft.com/office/drawing/2014/main" id="{5188192F-36A1-7742-43B6-5FD498CB9233}"/>
              </a:ext>
            </a:extLst>
          </p:cNvPr>
          <p:cNvSpPr>
            <a:spLocks noGrp="1"/>
          </p:cNvSpPr>
          <p:nvPr>
            <p:ph type="subTitle" idx="1" hasCustomPrompt="1"/>
          </p:nvPr>
        </p:nvSpPr>
        <p:spPr>
          <a:xfrm>
            <a:off x="431800" y="5561646"/>
            <a:ext cx="6696075" cy="1419860"/>
          </a:xfrm>
          <a:prstGeom prst="rect">
            <a:avLst/>
          </a:prstGeom>
        </p:spPr>
        <p:txBody>
          <a:bodyPr lIns="90000" tIns="46800" rIns="90000" anchor="b">
            <a:noAutofit/>
          </a:bodyPr>
          <a:lstStyle>
            <a:lvl1pPr marL="0" indent="0" algn="ctr" defTabSz="914400" rtl="0" eaLnBrk="1" latinLnBrk="0" hangingPunct="1">
              <a:lnSpc>
                <a:spcPct val="100000"/>
              </a:lnSpc>
              <a:buNone/>
              <a:defRPr lang="en-GB" sz="24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Prénom Nom</a:t>
            </a:r>
          </a:p>
        </p:txBody>
      </p:sp>
      <p:sp>
        <p:nvSpPr>
          <p:cNvPr id="10" name="Espace réservé du texte 36">
            <a:extLst>
              <a:ext uri="{FF2B5EF4-FFF2-40B4-BE49-F238E27FC236}">
                <a16:creationId xmlns:a16="http://schemas.microsoft.com/office/drawing/2014/main" id="{E12947B6-C191-58D6-08CE-883BF662ED67}"/>
              </a:ext>
            </a:extLst>
          </p:cNvPr>
          <p:cNvSpPr>
            <a:spLocks noGrp="1"/>
          </p:cNvSpPr>
          <p:nvPr>
            <p:ph type="body" sz="quarter" idx="13" hasCustomPrompt="1"/>
          </p:nvPr>
        </p:nvSpPr>
        <p:spPr>
          <a:xfrm>
            <a:off x="431800" y="7157630"/>
            <a:ext cx="6696075" cy="707255"/>
          </a:xfrm>
        </p:spPr>
        <p:txBody>
          <a:bodyPr/>
          <a:lstStyle>
            <a:lvl1pPr marL="0" indent="0" algn="ctr">
              <a:spcAft>
                <a:spcPts val="0"/>
              </a:spcAft>
              <a:buNone/>
              <a:defRPr sz="1600" b="1">
                <a:solidFill>
                  <a:schemeClr val="bg1"/>
                </a:solidFill>
              </a:defRPr>
            </a:lvl1pPr>
          </a:lstStyle>
          <a:p>
            <a:pPr lvl="0"/>
            <a:r>
              <a:rPr lang="fr-FR"/>
              <a:t>Fonction sur 2 lignes max</a:t>
            </a:r>
          </a:p>
        </p:txBody>
      </p:sp>
      <p:sp>
        <p:nvSpPr>
          <p:cNvPr id="11" name="Espace réservé du texte 36">
            <a:extLst>
              <a:ext uri="{FF2B5EF4-FFF2-40B4-BE49-F238E27FC236}">
                <a16:creationId xmlns:a16="http://schemas.microsoft.com/office/drawing/2014/main" id="{463B1989-4F57-A007-20CC-AFA3FEEE3F08}"/>
              </a:ext>
            </a:extLst>
          </p:cNvPr>
          <p:cNvSpPr>
            <a:spLocks noGrp="1"/>
          </p:cNvSpPr>
          <p:nvPr>
            <p:ph type="body" sz="quarter" idx="14" hasCustomPrompt="1"/>
          </p:nvPr>
        </p:nvSpPr>
        <p:spPr>
          <a:xfrm>
            <a:off x="431800" y="8041010"/>
            <a:ext cx="6696075" cy="1043032"/>
          </a:xfrm>
        </p:spPr>
        <p:txBody>
          <a:bodyPr/>
          <a:lstStyle>
            <a:lvl1pPr marL="0" indent="0" algn="ctr">
              <a:buNone/>
              <a:defRPr sz="1600" b="0">
                <a:solidFill>
                  <a:schemeClr val="bg1"/>
                </a:solidFill>
              </a:defRPr>
            </a:lvl1pPr>
          </a:lstStyle>
          <a:p>
            <a:pPr lvl="0"/>
            <a:r>
              <a:rPr lang="fr-FR"/>
              <a:t>Email et  téléphone</a:t>
            </a:r>
          </a:p>
        </p:txBody>
      </p:sp>
      <p:sp>
        <p:nvSpPr>
          <p:cNvPr id="13" name="Espace réservé pour une image  11">
            <a:extLst>
              <a:ext uri="{FF2B5EF4-FFF2-40B4-BE49-F238E27FC236}">
                <a16:creationId xmlns:a16="http://schemas.microsoft.com/office/drawing/2014/main" id="{A8FF8BA2-EE86-6F5A-1FC8-802817972953}"/>
              </a:ext>
            </a:extLst>
          </p:cNvPr>
          <p:cNvSpPr>
            <a:spLocks noGrp="1"/>
          </p:cNvSpPr>
          <p:nvPr>
            <p:ph type="pic" sz="quarter" idx="15"/>
          </p:nvPr>
        </p:nvSpPr>
        <p:spPr>
          <a:xfrm>
            <a:off x="1640559" y="1185541"/>
            <a:ext cx="4278557" cy="4278557"/>
          </a:xfrm>
          <a:custGeom>
            <a:avLst/>
            <a:gdLst>
              <a:gd name="connsiteX0" fmla="*/ 0 w 4278557"/>
              <a:gd name="connsiteY0" fmla="*/ 0 h 4278557"/>
              <a:gd name="connsiteX1" fmla="*/ 1790318 w 4278557"/>
              <a:gd name="connsiteY1" fmla="*/ 0 h 4278557"/>
              <a:gd name="connsiteX2" fmla="*/ 3621096 w 4278557"/>
              <a:gd name="connsiteY2" fmla="*/ 557999 h 4278557"/>
              <a:gd name="connsiteX3" fmla="*/ 4278557 w 4278557"/>
              <a:gd name="connsiteY3" fmla="*/ 2139279 h 4278557"/>
              <a:gd name="connsiteX4" fmla="*/ 3654812 w 4278557"/>
              <a:gd name="connsiteY4" fmla="*/ 3658184 h 4278557"/>
              <a:gd name="connsiteX5" fmla="*/ 2139279 w 4278557"/>
              <a:gd name="connsiteY5" fmla="*/ 4278557 h 4278557"/>
              <a:gd name="connsiteX6" fmla="*/ 557999 w 4278557"/>
              <a:gd name="connsiteY6" fmla="*/ 3621096 h 4278557"/>
              <a:gd name="connsiteX7" fmla="*/ 0 w 4278557"/>
              <a:gd name="connsiteY7" fmla="*/ 1790318 h 427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8557" h="4278557">
                <a:moveTo>
                  <a:pt x="0" y="0"/>
                </a:moveTo>
                <a:lnTo>
                  <a:pt x="1790318" y="0"/>
                </a:lnTo>
                <a:cubicBezTo>
                  <a:pt x="2559043" y="0"/>
                  <a:pt x="3192903" y="193867"/>
                  <a:pt x="3621096" y="557999"/>
                </a:cubicBezTo>
                <a:cubicBezTo>
                  <a:pt x="4057718" y="928875"/>
                  <a:pt x="4278557" y="1459902"/>
                  <a:pt x="4278557" y="2139279"/>
                </a:cubicBezTo>
                <a:cubicBezTo>
                  <a:pt x="4278557" y="2717509"/>
                  <a:pt x="4057718" y="3258649"/>
                  <a:pt x="3654812" y="3658184"/>
                </a:cubicBezTo>
                <a:cubicBezTo>
                  <a:pt x="3253592" y="4057718"/>
                  <a:pt x="2715822" y="4278557"/>
                  <a:pt x="2139279" y="4278557"/>
                </a:cubicBezTo>
                <a:cubicBezTo>
                  <a:pt x="1459902" y="4278557"/>
                  <a:pt x="928875" y="4057718"/>
                  <a:pt x="557999" y="3621096"/>
                </a:cubicBezTo>
                <a:cubicBezTo>
                  <a:pt x="192180" y="3191218"/>
                  <a:pt x="0" y="2559043"/>
                  <a:pt x="0" y="1790318"/>
                </a:cubicBezTo>
                <a:close/>
              </a:path>
            </a:pathLst>
          </a:custGeom>
          <a:solidFill>
            <a:schemeClr val="accent2"/>
          </a:solidFill>
        </p:spPr>
        <p:txBody>
          <a:bodyPr wrap="square" anchor="ctr">
            <a:noAutofit/>
          </a:bodyPr>
          <a:lstStyle>
            <a:lvl1pPr marL="0" indent="0" algn="ctr">
              <a:buNone/>
              <a:defRPr>
                <a:solidFill>
                  <a:schemeClr val="bg1"/>
                </a:solidFill>
              </a:defRPr>
            </a:lvl1pPr>
          </a:lstStyle>
          <a:p>
            <a:endParaRPr lang="fr-FR"/>
          </a:p>
        </p:txBody>
      </p:sp>
      <p:sp>
        <p:nvSpPr>
          <p:cNvPr id="14" name="Date Placeholder 3">
            <a:extLst>
              <a:ext uri="{FF2B5EF4-FFF2-40B4-BE49-F238E27FC236}">
                <a16:creationId xmlns:a16="http://schemas.microsoft.com/office/drawing/2014/main" id="{43AAC1AC-1EE0-D6B7-182D-05AD757D19EC}"/>
              </a:ext>
            </a:extLst>
          </p:cNvPr>
          <p:cNvSpPr txBox="1">
            <a:spLocks/>
          </p:cNvSpPr>
          <p:nvPr userDrawn="1"/>
        </p:nvSpPr>
        <p:spPr>
          <a:xfrm>
            <a:off x="2185624" y="10167804"/>
            <a:ext cx="3188427" cy="157481"/>
          </a:xfrm>
          <a:prstGeom prst="rect">
            <a:avLst/>
          </a:prstGeom>
          <a:noFill/>
        </p:spPr>
        <p:txBody>
          <a:bodyPr vert="horz" lIns="0" tIns="0" rIns="0" bIns="0" rtlCol="0" anchor="t"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noProof="0">
                <a:solidFill>
                  <a:schemeClr val="bg1"/>
                </a:solidFill>
                <a:latin typeface="Arial" panose="020B0604020202020204" pitchFamily="34" charset="0"/>
              </a:rPr>
              <a:t>Copyright© Talent Solutions</a:t>
            </a:r>
          </a:p>
        </p:txBody>
      </p:sp>
    </p:spTree>
    <p:extLst>
      <p:ext uri="{BB962C8B-B14F-4D97-AF65-F5344CB8AC3E}">
        <p14:creationId xmlns:p14="http://schemas.microsoft.com/office/powerpoint/2010/main" val="2380843142"/>
      </p:ext>
    </p:extLst>
  </p:cSld>
  <p:clrMapOvr>
    <a:masterClrMapping/>
  </p:clrMapOvr>
  <p:extLst>
    <p:ext uri="{DCECCB84-F9BA-43D5-87BE-67443E8EF086}">
      <p15:sldGuideLst xmlns:p15="http://schemas.microsoft.com/office/powerpoint/2012/main">
        <p15:guide id="1" orient="horz" pos="259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lain Re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600734F-02FF-36F0-AFD7-74D7BCA74B76}"/>
              </a:ext>
            </a:extLst>
          </p:cNvPr>
          <p:cNvPicPr>
            <a:picLocks noChangeAspect="1"/>
          </p:cNvPicPr>
          <p:nvPr userDrawn="1"/>
        </p:nvPicPr>
        <p:blipFill>
          <a:blip r:embed="rId2"/>
          <a:srcRect/>
          <a:stretch/>
        </p:blipFill>
        <p:spPr>
          <a:xfrm>
            <a:off x="0" y="0"/>
            <a:ext cx="7559675" cy="10691813"/>
          </a:xfrm>
          <a:prstGeom prst="rect">
            <a:avLst/>
          </a:prstGeom>
        </p:spPr>
      </p:pic>
      <p:sp>
        <p:nvSpPr>
          <p:cNvPr id="3" name="Title 1">
            <a:extLst>
              <a:ext uri="{FF2B5EF4-FFF2-40B4-BE49-F238E27FC236}">
                <a16:creationId xmlns:a16="http://schemas.microsoft.com/office/drawing/2014/main" id="{753F6A1D-272B-A841-C841-E61D03B71905}"/>
              </a:ext>
            </a:extLst>
          </p:cNvPr>
          <p:cNvSpPr>
            <a:spLocks noGrp="1"/>
          </p:cNvSpPr>
          <p:nvPr>
            <p:ph type="ctrTitle" hasCustomPrompt="1"/>
          </p:nvPr>
        </p:nvSpPr>
        <p:spPr>
          <a:xfrm>
            <a:off x="431800" y="1734904"/>
            <a:ext cx="4239297" cy="2566095"/>
          </a:xfrm>
          <a:prstGeom prst="rect">
            <a:avLst/>
          </a:prstGeom>
        </p:spPr>
        <p:txBody>
          <a:bodyPr anchor="b" anchorCtr="0">
            <a:noAutofit/>
          </a:bodyPr>
          <a:lstStyle>
            <a:lvl1pPr algn="l">
              <a:defRPr lang="en-GB" sz="3411" b="1" kern="1200" spc="-62" baseline="0" dirty="0">
                <a:solidFill>
                  <a:schemeClr val="bg1"/>
                </a:solidFill>
                <a:latin typeface="Arial" panose="020B0604020202020204" pitchFamily="34" charset="0"/>
                <a:ea typeface="+mn-ea"/>
                <a:cs typeface="+mn-cs"/>
              </a:defRPr>
            </a:lvl1pPr>
          </a:lstStyle>
          <a:p>
            <a:pPr marL="0" lvl="0" algn="l" defTabSz="567019" rtl="0" eaLnBrk="1" latinLnBrk="0" hangingPunct="1">
              <a:lnSpc>
                <a:spcPct val="90000"/>
              </a:lnSpc>
            </a:pPr>
            <a:r>
              <a:rPr lang="fr-FR" noProof="0"/>
              <a:t>Titre du document</a:t>
            </a:r>
          </a:p>
        </p:txBody>
      </p:sp>
      <p:sp>
        <p:nvSpPr>
          <p:cNvPr id="7" name="Subtitle 2">
            <a:extLst>
              <a:ext uri="{FF2B5EF4-FFF2-40B4-BE49-F238E27FC236}">
                <a16:creationId xmlns:a16="http://schemas.microsoft.com/office/drawing/2014/main" id="{E0DAD211-D685-7B19-9E27-27CF667DC3F2}"/>
              </a:ext>
            </a:extLst>
          </p:cNvPr>
          <p:cNvSpPr>
            <a:spLocks noGrp="1"/>
          </p:cNvSpPr>
          <p:nvPr>
            <p:ph type="subTitle" idx="1" hasCustomPrompt="1"/>
          </p:nvPr>
        </p:nvSpPr>
        <p:spPr>
          <a:xfrm>
            <a:off x="431800" y="4558360"/>
            <a:ext cx="4220809" cy="2213601"/>
          </a:xfrm>
          <a:prstGeom prst="rect">
            <a:avLst/>
          </a:prstGeom>
        </p:spPr>
        <p:txBody>
          <a:bodyPr lIns="90000" tIns="46800" rIns="90000">
            <a:noAutofit/>
          </a:bodyPr>
          <a:lstStyle>
            <a:lvl1pPr marL="0" indent="0" algn="l" defTabSz="567019" rtl="0" eaLnBrk="1" latinLnBrk="0" hangingPunct="1">
              <a:lnSpc>
                <a:spcPct val="100000"/>
              </a:lnSpc>
              <a:buNone/>
              <a:defRPr lang="en-GB" sz="1550" b="0" kern="1200" spc="-19" baseline="0" dirty="0">
                <a:solidFill>
                  <a:schemeClr val="bg1"/>
                </a:solidFill>
                <a:effectLst/>
                <a:latin typeface="Arial" panose="020B0604020202020204" pitchFamily="34" charset="0"/>
                <a:ea typeface="+mn-ea"/>
                <a:cs typeface="+mn-cs"/>
              </a:defRPr>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fr-FR" noProof="0"/>
              <a:t>Description du document ou paragraphe d'introduction, selon les besoins</a:t>
            </a:r>
          </a:p>
        </p:txBody>
      </p:sp>
      <p:pic>
        <p:nvPicPr>
          <p:cNvPr id="8" name="Picture 1">
            <a:extLst>
              <a:ext uri="{FF2B5EF4-FFF2-40B4-BE49-F238E27FC236}">
                <a16:creationId xmlns:a16="http://schemas.microsoft.com/office/drawing/2014/main" id="{6D05A0FA-1C97-3BA4-FA84-101818AA1434}"/>
              </a:ext>
            </a:extLst>
          </p:cNvPr>
          <p:cNvPicPr>
            <a:picLocks noChangeAspect="1"/>
          </p:cNvPicPr>
          <p:nvPr userDrawn="1"/>
        </p:nvPicPr>
        <p:blipFill rotWithShape="1">
          <a:blip r:embed="rId3"/>
          <a:srcRect l="51044" t="43425" r="-1"/>
          <a:stretch/>
        </p:blipFill>
        <p:spPr>
          <a:xfrm flipV="1">
            <a:off x="0" y="6737787"/>
            <a:ext cx="6854150" cy="3954026"/>
          </a:xfrm>
          <a:prstGeom prst="rect">
            <a:avLst/>
          </a:prstGeom>
        </p:spPr>
      </p:pic>
      <p:pic>
        <p:nvPicPr>
          <p:cNvPr id="10" name="Graphic 4">
            <a:extLst>
              <a:ext uri="{FF2B5EF4-FFF2-40B4-BE49-F238E27FC236}">
                <a16:creationId xmlns:a16="http://schemas.microsoft.com/office/drawing/2014/main" id="{6FD75152-509D-25F0-3514-57C25D0939D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69853" y="608091"/>
            <a:ext cx="2081595" cy="420454"/>
          </a:xfrm>
          <a:prstGeom prst="rect">
            <a:avLst/>
          </a:prstGeom>
        </p:spPr>
      </p:pic>
      <p:sp>
        <p:nvSpPr>
          <p:cNvPr id="11" name="Date Placeholder 3">
            <a:extLst>
              <a:ext uri="{FF2B5EF4-FFF2-40B4-BE49-F238E27FC236}">
                <a16:creationId xmlns:a16="http://schemas.microsoft.com/office/drawing/2014/main" id="{5395C2BE-541B-CA09-2F73-4BFA66FDF40B}"/>
              </a:ext>
            </a:extLst>
          </p:cNvPr>
          <p:cNvSpPr txBox="1">
            <a:spLocks/>
          </p:cNvSpPr>
          <p:nvPr userDrawn="1"/>
        </p:nvSpPr>
        <p:spPr>
          <a:xfrm>
            <a:off x="277425" y="10358093"/>
            <a:ext cx="3188427" cy="157481"/>
          </a:xfrm>
          <a:prstGeom prst="rect">
            <a:avLst/>
          </a:prstGeom>
          <a:noFill/>
        </p:spPr>
        <p:txBody>
          <a:bodyPr vert="horz" lIns="0" tIns="0" rIns="0" bIns="0" rtlCol="0" anchor="t"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noProof="0">
                <a:solidFill>
                  <a:schemeClr val="bg1"/>
                </a:solidFill>
                <a:latin typeface="Arial" panose="020B0604020202020204" pitchFamily="34" charset="0"/>
              </a:rPr>
              <a:t>Copyright© Talent Solutions</a:t>
            </a:r>
          </a:p>
        </p:txBody>
      </p:sp>
    </p:spTree>
    <p:extLst>
      <p:ext uri="{BB962C8B-B14F-4D97-AF65-F5344CB8AC3E}">
        <p14:creationId xmlns:p14="http://schemas.microsoft.com/office/powerpoint/2010/main" val="3819878888"/>
      </p:ext>
    </p:extLst>
  </p:cSld>
  <p:clrMapOvr>
    <a:masterClrMapping/>
  </p:clrMapOvr>
  <p:extLst>
    <p:ext uri="{DCECCB84-F9BA-43D5-87BE-67443E8EF086}">
      <p15:sldGuideLst xmlns:p15="http://schemas.microsoft.com/office/powerpoint/2012/main">
        <p15:guide id="1" orient="horz" pos="259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 Content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DC4E0FA-FAC5-7FF4-FEBE-D4DE8056C81F}"/>
              </a:ext>
            </a:extLst>
          </p:cNvPr>
          <p:cNvPicPr>
            <a:picLocks noChangeAspect="1"/>
          </p:cNvPicPr>
          <p:nvPr userDrawn="1"/>
        </p:nvPicPr>
        <p:blipFill>
          <a:blip r:embed="rId2"/>
          <a:srcRect/>
          <a:stretch/>
        </p:blipFill>
        <p:spPr>
          <a:xfrm>
            <a:off x="0" y="672"/>
            <a:ext cx="7559675" cy="9835478"/>
          </a:xfrm>
          <a:prstGeom prst="rect">
            <a:avLst/>
          </a:prstGeom>
        </p:spPr>
      </p:pic>
      <p:sp>
        <p:nvSpPr>
          <p:cNvPr id="2" name="Title 1">
            <a:extLst>
              <a:ext uri="{FF2B5EF4-FFF2-40B4-BE49-F238E27FC236}">
                <a16:creationId xmlns:a16="http://schemas.microsoft.com/office/drawing/2014/main" id="{04296F00-4E8A-00E6-AFAD-10FE942B31E6}"/>
              </a:ext>
            </a:extLst>
          </p:cNvPr>
          <p:cNvSpPr>
            <a:spLocks noGrp="1"/>
          </p:cNvSpPr>
          <p:nvPr>
            <p:ph type="ctrTitle" hasCustomPrompt="1"/>
          </p:nvPr>
        </p:nvSpPr>
        <p:spPr>
          <a:xfrm>
            <a:off x="694945" y="657225"/>
            <a:ext cx="5417098" cy="529303"/>
          </a:xfrm>
          <a:prstGeom prst="rect">
            <a:avLst/>
          </a:prstGeom>
        </p:spPr>
        <p:txBody>
          <a:bodyPr anchor="t" anchorCtr="0">
            <a:noAutofit/>
          </a:bodyPr>
          <a:lstStyle>
            <a:lvl1pPr algn="l">
              <a:defRPr lang="en-GB" sz="3000" b="1" kern="1200" spc="-5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Ordre du jour/Contenu</a:t>
            </a:r>
          </a:p>
        </p:txBody>
      </p:sp>
      <p:pic>
        <p:nvPicPr>
          <p:cNvPr id="6" name="Picture 7">
            <a:extLst>
              <a:ext uri="{FF2B5EF4-FFF2-40B4-BE49-F238E27FC236}">
                <a16:creationId xmlns:a16="http://schemas.microsoft.com/office/drawing/2014/main" id="{45D0A8E3-81ED-304A-0E54-FD18C534814D}"/>
              </a:ext>
            </a:extLst>
          </p:cNvPr>
          <p:cNvPicPr>
            <a:picLocks noChangeAspect="1"/>
          </p:cNvPicPr>
          <p:nvPr userDrawn="1"/>
        </p:nvPicPr>
        <p:blipFill rotWithShape="1">
          <a:blip r:embed="rId3"/>
          <a:srcRect l="114" t="55" r="34959" b="-1"/>
          <a:stretch/>
        </p:blipFill>
        <p:spPr>
          <a:xfrm>
            <a:off x="3576894" y="0"/>
            <a:ext cx="3982781" cy="8917580"/>
          </a:xfrm>
          <a:prstGeom prst="rect">
            <a:avLst/>
          </a:prstGeom>
        </p:spPr>
      </p:pic>
      <p:sp>
        <p:nvSpPr>
          <p:cNvPr id="10" name="Espace réservé du texte 4">
            <a:extLst>
              <a:ext uri="{FF2B5EF4-FFF2-40B4-BE49-F238E27FC236}">
                <a16:creationId xmlns:a16="http://schemas.microsoft.com/office/drawing/2014/main" id="{22308AEA-9926-484D-50C9-0BF6D04C9BF1}"/>
              </a:ext>
            </a:extLst>
          </p:cNvPr>
          <p:cNvSpPr>
            <a:spLocks noGrp="1"/>
          </p:cNvSpPr>
          <p:nvPr>
            <p:ph type="body" sz="quarter" idx="10" hasCustomPrompt="1"/>
          </p:nvPr>
        </p:nvSpPr>
        <p:spPr>
          <a:xfrm>
            <a:off x="694944" y="1677451"/>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01</a:t>
            </a:r>
          </a:p>
        </p:txBody>
      </p:sp>
      <p:sp>
        <p:nvSpPr>
          <p:cNvPr id="12" name="Espace réservé du texte 6">
            <a:extLst>
              <a:ext uri="{FF2B5EF4-FFF2-40B4-BE49-F238E27FC236}">
                <a16:creationId xmlns:a16="http://schemas.microsoft.com/office/drawing/2014/main" id="{3084DF08-2672-2336-8619-DB8111AA087E}"/>
              </a:ext>
            </a:extLst>
          </p:cNvPr>
          <p:cNvSpPr>
            <a:spLocks noGrp="1"/>
          </p:cNvSpPr>
          <p:nvPr>
            <p:ph type="body" sz="quarter" idx="11" hasCustomPrompt="1"/>
          </p:nvPr>
        </p:nvSpPr>
        <p:spPr>
          <a:xfrm>
            <a:off x="1422400" y="1677450"/>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13" name="Espace réservé du texte 4">
            <a:extLst>
              <a:ext uri="{FF2B5EF4-FFF2-40B4-BE49-F238E27FC236}">
                <a16:creationId xmlns:a16="http://schemas.microsoft.com/office/drawing/2014/main" id="{90DB32DF-5597-494F-A167-72CA62D390FB}"/>
              </a:ext>
            </a:extLst>
          </p:cNvPr>
          <p:cNvSpPr>
            <a:spLocks noGrp="1"/>
          </p:cNvSpPr>
          <p:nvPr>
            <p:ph type="body" sz="quarter" idx="12" hasCustomPrompt="1"/>
          </p:nvPr>
        </p:nvSpPr>
        <p:spPr>
          <a:xfrm>
            <a:off x="694944" y="2384337"/>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02</a:t>
            </a:r>
          </a:p>
        </p:txBody>
      </p:sp>
      <p:sp>
        <p:nvSpPr>
          <p:cNvPr id="14" name="Espace réservé du texte 6">
            <a:extLst>
              <a:ext uri="{FF2B5EF4-FFF2-40B4-BE49-F238E27FC236}">
                <a16:creationId xmlns:a16="http://schemas.microsoft.com/office/drawing/2014/main" id="{265A74F4-B4F1-D2D2-2992-1559A9E21CFF}"/>
              </a:ext>
            </a:extLst>
          </p:cNvPr>
          <p:cNvSpPr>
            <a:spLocks noGrp="1"/>
          </p:cNvSpPr>
          <p:nvPr>
            <p:ph type="body" sz="quarter" idx="13" hasCustomPrompt="1"/>
          </p:nvPr>
        </p:nvSpPr>
        <p:spPr>
          <a:xfrm>
            <a:off x="1422400" y="2384336"/>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15" name="Espace réservé du texte 4">
            <a:extLst>
              <a:ext uri="{FF2B5EF4-FFF2-40B4-BE49-F238E27FC236}">
                <a16:creationId xmlns:a16="http://schemas.microsoft.com/office/drawing/2014/main" id="{4835CF8D-FC29-1617-70DF-B94577181346}"/>
              </a:ext>
            </a:extLst>
          </p:cNvPr>
          <p:cNvSpPr>
            <a:spLocks noGrp="1"/>
          </p:cNvSpPr>
          <p:nvPr>
            <p:ph type="body" sz="quarter" idx="14" hasCustomPrompt="1"/>
          </p:nvPr>
        </p:nvSpPr>
        <p:spPr>
          <a:xfrm>
            <a:off x="694944" y="3091223"/>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03</a:t>
            </a:r>
          </a:p>
        </p:txBody>
      </p:sp>
      <p:sp>
        <p:nvSpPr>
          <p:cNvPr id="24" name="Espace réservé du texte 6">
            <a:extLst>
              <a:ext uri="{FF2B5EF4-FFF2-40B4-BE49-F238E27FC236}">
                <a16:creationId xmlns:a16="http://schemas.microsoft.com/office/drawing/2014/main" id="{F31D454E-B3B9-C2D5-D641-3EE80F8E591B}"/>
              </a:ext>
            </a:extLst>
          </p:cNvPr>
          <p:cNvSpPr>
            <a:spLocks noGrp="1"/>
          </p:cNvSpPr>
          <p:nvPr>
            <p:ph type="body" sz="quarter" idx="15" hasCustomPrompt="1"/>
          </p:nvPr>
        </p:nvSpPr>
        <p:spPr>
          <a:xfrm>
            <a:off x="1422400" y="3091222"/>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25" name="Espace réservé du texte 4">
            <a:extLst>
              <a:ext uri="{FF2B5EF4-FFF2-40B4-BE49-F238E27FC236}">
                <a16:creationId xmlns:a16="http://schemas.microsoft.com/office/drawing/2014/main" id="{B4B8CDC5-4328-4A40-4693-F0602C6FA9F6}"/>
              </a:ext>
            </a:extLst>
          </p:cNvPr>
          <p:cNvSpPr>
            <a:spLocks noGrp="1"/>
          </p:cNvSpPr>
          <p:nvPr>
            <p:ph type="body" sz="quarter" idx="16" hasCustomPrompt="1"/>
          </p:nvPr>
        </p:nvSpPr>
        <p:spPr>
          <a:xfrm>
            <a:off x="694944" y="3798109"/>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04</a:t>
            </a:r>
          </a:p>
        </p:txBody>
      </p:sp>
      <p:sp>
        <p:nvSpPr>
          <p:cNvPr id="26" name="Espace réservé du texte 6">
            <a:extLst>
              <a:ext uri="{FF2B5EF4-FFF2-40B4-BE49-F238E27FC236}">
                <a16:creationId xmlns:a16="http://schemas.microsoft.com/office/drawing/2014/main" id="{DA4F5EB2-1753-5F88-A0AB-6ADCE2EC7B5F}"/>
              </a:ext>
            </a:extLst>
          </p:cNvPr>
          <p:cNvSpPr>
            <a:spLocks noGrp="1"/>
          </p:cNvSpPr>
          <p:nvPr>
            <p:ph type="body" sz="quarter" idx="17" hasCustomPrompt="1"/>
          </p:nvPr>
        </p:nvSpPr>
        <p:spPr>
          <a:xfrm>
            <a:off x="1422400" y="3798108"/>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27" name="Espace réservé du texte 4">
            <a:extLst>
              <a:ext uri="{FF2B5EF4-FFF2-40B4-BE49-F238E27FC236}">
                <a16:creationId xmlns:a16="http://schemas.microsoft.com/office/drawing/2014/main" id="{C36B4A88-DB9B-778B-45BA-6D2E764A8EFC}"/>
              </a:ext>
            </a:extLst>
          </p:cNvPr>
          <p:cNvSpPr>
            <a:spLocks noGrp="1"/>
          </p:cNvSpPr>
          <p:nvPr>
            <p:ph type="body" sz="quarter" idx="18" hasCustomPrompt="1"/>
          </p:nvPr>
        </p:nvSpPr>
        <p:spPr>
          <a:xfrm>
            <a:off x="694944" y="4504994"/>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05</a:t>
            </a:r>
          </a:p>
        </p:txBody>
      </p:sp>
      <p:sp>
        <p:nvSpPr>
          <p:cNvPr id="28" name="Espace réservé du texte 6">
            <a:extLst>
              <a:ext uri="{FF2B5EF4-FFF2-40B4-BE49-F238E27FC236}">
                <a16:creationId xmlns:a16="http://schemas.microsoft.com/office/drawing/2014/main" id="{CE5C8977-F650-FD59-02C4-7D1A67350EDC}"/>
              </a:ext>
            </a:extLst>
          </p:cNvPr>
          <p:cNvSpPr>
            <a:spLocks noGrp="1"/>
          </p:cNvSpPr>
          <p:nvPr>
            <p:ph type="body" sz="quarter" idx="19" hasCustomPrompt="1"/>
          </p:nvPr>
        </p:nvSpPr>
        <p:spPr>
          <a:xfrm>
            <a:off x="1422400" y="4504993"/>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29" name="Espace réservé du texte 4">
            <a:extLst>
              <a:ext uri="{FF2B5EF4-FFF2-40B4-BE49-F238E27FC236}">
                <a16:creationId xmlns:a16="http://schemas.microsoft.com/office/drawing/2014/main" id="{53792E89-CD84-5133-C5B0-6908A2DB6ECE}"/>
              </a:ext>
            </a:extLst>
          </p:cNvPr>
          <p:cNvSpPr>
            <a:spLocks noGrp="1"/>
          </p:cNvSpPr>
          <p:nvPr>
            <p:ph type="body" sz="quarter" idx="20" hasCustomPrompt="1"/>
          </p:nvPr>
        </p:nvSpPr>
        <p:spPr>
          <a:xfrm>
            <a:off x="694944" y="5211879"/>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06</a:t>
            </a:r>
          </a:p>
        </p:txBody>
      </p:sp>
      <p:sp>
        <p:nvSpPr>
          <p:cNvPr id="30" name="Espace réservé du texte 6">
            <a:extLst>
              <a:ext uri="{FF2B5EF4-FFF2-40B4-BE49-F238E27FC236}">
                <a16:creationId xmlns:a16="http://schemas.microsoft.com/office/drawing/2014/main" id="{8E5F0164-F99C-C5BA-1BB2-E4E730FECAED}"/>
              </a:ext>
            </a:extLst>
          </p:cNvPr>
          <p:cNvSpPr>
            <a:spLocks noGrp="1"/>
          </p:cNvSpPr>
          <p:nvPr>
            <p:ph type="body" sz="quarter" idx="21" hasCustomPrompt="1"/>
          </p:nvPr>
        </p:nvSpPr>
        <p:spPr>
          <a:xfrm>
            <a:off x="1422400" y="5211878"/>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4056629173"/>
      </p:ext>
    </p:extLst>
  </p:cSld>
  <p:clrMapOvr>
    <a:masterClrMapping/>
  </p:clrMapOvr>
  <p:extLst>
    <p:ext uri="{DCECCB84-F9BA-43D5-87BE-67443E8EF086}">
      <p15:sldGuideLst xmlns:p15="http://schemas.microsoft.com/office/powerpoint/2012/main">
        <p15:guide id="1" orient="horz" pos="1494" userDrawn="1">
          <p15:clr>
            <a:srgbClr val="FBAE40"/>
          </p15:clr>
        </p15:guide>
        <p15:guide id="2" pos="290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1E438014-4F61-E220-EEE0-BABD1D1D1B64}"/>
              </a:ext>
            </a:extLst>
          </p:cNvPr>
          <p:cNvPicPr>
            <a:picLocks noChangeAspect="1"/>
          </p:cNvPicPr>
          <p:nvPr userDrawn="1"/>
        </p:nvPicPr>
        <p:blipFill>
          <a:blip r:embed="rId2"/>
          <a:srcRect/>
          <a:stretch/>
        </p:blipFill>
        <p:spPr>
          <a:xfrm>
            <a:off x="0" y="1"/>
            <a:ext cx="7559675" cy="9835478"/>
          </a:xfrm>
          <a:prstGeom prst="rect">
            <a:avLst/>
          </a:prstGeom>
        </p:spPr>
      </p:pic>
      <p:pic>
        <p:nvPicPr>
          <p:cNvPr id="5" name="Picture 3">
            <a:extLst>
              <a:ext uri="{FF2B5EF4-FFF2-40B4-BE49-F238E27FC236}">
                <a16:creationId xmlns:a16="http://schemas.microsoft.com/office/drawing/2014/main" id="{AFC54E95-B3B8-207C-0E00-803715942626}"/>
              </a:ext>
            </a:extLst>
          </p:cNvPr>
          <p:cNvPicPr>
            <a:picLocks noChangeAspect="1"/>
          </p:cNvPicPr>
          <p:nvPr userDrawn="1"/>
        </p:nvPicPr>
        <p:blipFill rotWithShape="1">
          <a:blip r:embed="rId3"/>
          <a:srcRect l="41572" t="739" b="34818"/>
          <a:stretch/>
        </p:blipFill>
        <p:spPr>
          <a:xfrm flipH="1">
            <a:off x="-11125" y="0"/>
            <a:ext cx="7570800" cy="9835479"/>
          </a:xfrm>
          <a:prstGeom prst="rect">
            <a:avLst/>
          </a:prstGeom>
        </p:spPr>
      </p:pic>
      <p:sp>
        <p:nvSpPr>
          <p:cNvPr id="8" name="Title 1">
            <a:extLst>
              <a:ext uri="{FF2B5EF4-FFF2-40B4-BE49-F238E27FC236}">
                <a16:creationId xmlns:a16="http://schemas.microsoft.com/office/drawing/2014/main" id="{C7D24956-DCF1-6AE8-820C-5EC8AB4D3990}"/>
              </a:ext>
            </a:extLst>
          </p:cNvPr>
          <p:cNvSpPr>
            <a:spLocks noGrp="1"/>
          </p:cNvSpPr>
          <p:nvPr>
            <p:ph type="ctrTitle" hasCustomPrompt="1"/>
          </p:nvPr>
        </p:nvSpPr>
        <p:spPr>
          <a:xfrm>
            <a:off x="431800" y="1023938"/>
            <a:ext cx="5182937" cy="4006244"/>
          </a:xfrm>
          <a:prstGeom prst="rect">
            <a:avLst/>
          </a:prstGeom>
        </p:spPr>
        <p:txBody>
          <a:bodyPr anchor="b" anchorCtr="0">
            <a:noAutofit/>
          </a:bodyPr>
          <a:lstStyle>
            <a:lvl1pPr algn="l">
              <a:defRPr lang="en-GB" sz="4200" b="1" kern="1200" spc="-10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Titre de section (trois lignes maximum)</a:t>
            </a:r>
          </a:p>
        </p:txBody>
      </p:sp>
      <p:sp>
        <p:nvSpPr>
          <p:cNvPr id="9" name="Subtitle 2">
            <a:extLst>
              <a:ext uri="{FF2B5EF4-FFF2-40B4-BE49-F238E27FC236}">
                <a16:creationId xmlns:a16="http://schemas.microsoft.com/office/drawing/2014/main" id="{F11A1638-E351-06FE-3A0B-D48A32009B6D}"/>
              </a:ext>
            </a:extLst>
          </p:cNvPr>
          <p:cNvSpPr>
            <a:spLocks noGrp="1"/>
          </p:cNvSpPr>
          <p:nvPr>
            <p:ph type="subTitle" idx="1" hasCustomPrompt="1"/>
          </p:nvPr>
        </p:nvSpPr>
        <p:spPr>
          <a:xfrm>
            <a:off x="431800" y="5273583"/>
            <a:ext cx="5182937" cy="1419860"/>
          </a:xfrm>
          <a:prstGeom prst="rect">
            <a:avLst/>
          </a:prstGeom>
        </p:spPr>
        <p:txBody>
          <a:bodyPr lIns="90000" tIns="46800" rIns="90000">
            <a:noAutofit/>
          </a:bodyPr>
          <a:lstStyle>
            <a:lvl1pPr marL="0" indent="0" algn="l" defTabSz="914400" rtl="0" eaLnBrk="1" latinLnBrk="0" hangingPunct="1">
              <a:lnSpc>
                <a:spcPct val="100000"/>
              </a:lnSpc>
              <a:buNone/>
              <a:defRPr lang="en-GB" sz="20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Description du document ou paragraphe d'introduction, selon les besoins</a:t>
            </a:r>
          </a:p>
        </p:txBody>
      </p:sp>
    </p:spTree>
    <p:extLst>
      <p:ext uri="{BB962C8B-B14F-4D97-AF65-F5344CB8AC3E}">
        <p14:creationId xmlns:p14="http://schemas.microsoft.com/office/powerpoint/2010/main" val="7372645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Divider Re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BE7C00E5-4868-A0A2-C33C-C5DF34C41256}"/>
              </a:ext>
            </a:extLst>
          </p:cNvPr>
          <p:cNvPicPr>
            <a:picLocks noChangeAspect="1"/>
          </p:cNvPicPr>
          <p:nvPr userDrawn="1"/>
        </p:nvPicPr>
        <p:blipFill>
          <a:blip r:embed="rId2"/>
          <a:srcRect/>
          <a:stretch/>
        </p:blipFill>
        <p:spPr>
          <a:xfrm>
            <a:off x="0" y="672"/>
            <a:ext cx="7559675" cy="9835478"/>
          </a:xfrm>
          <a:prstGeom prst="rect">
            <a:avLst/>
          </a:prstGeom>
        </p:spPr>
      </p:pic>
      <p:pic>
        <p:nvPicPr>
          <p:cNvPr id="5" name="Picture 1">
            <a:extLst>
              <a:ext uri="{FF2B5EF4-FFF2-40B4-BE49-F238E27FC236}">
                <a16:creationId xmlns:a16="http://schemas.microsoft.com/office/drawing/2014/main" id="{A3AF84AF-D022-3B74-400B-A8BB1F0BD386}"/>
              </a:ext>
            </a:extLst>
          </p:cNvPr>
          <p:cNvPicPr>
            <a:picLocks noChangeAspect="1"/>
          </p:cNvPicPr>
          <p:nvPr userDrawn="1"/>
        </p:nvPicPr>
        <p:blipFill rotWithShape="1">
          <a:blip r:embed="rId3"/>
          <a:srcRect l="49089" t="43425" r="-1"/>
          <a:stretch/>
        </p:blipFill>
        <p:spPr>
          <a:xfrm flipH="1" flipV="1">
            <a:off x="431799" y="5882124"/>
            <a:ext cx="7127875" cy="3954026"/>
          </a:xfrm>
          <a:prstGeom prst="rect">
            <a:avLst/>
          </a:prstGeom>
        </p:spPr>
      </p:pic>
      <p:sp>
        <p:nvSpPr>
          <p:cNvPr id="7" name="Title 1">
            <a:extLst>
              <a:ext uri="{FF2B5EF4-FFF2-40B4-BE49-F238E27FC236}">
                <a16:creationId xmlns:a16="http://schemas.microsoft.com/office/drawing/2014/main" id="{59424B7E-14E9-BBB5-9542-CD407D615297}"/>
              </a:ext>
            </a:extLst>
          </p:cNvPr>
          <p:cNvSpPr>
            <a:spLocks noGrp="1"/>
          </p:cNvSpPr>
          <p:nvPr>
            <p:ph type="ctrTitle" hasCustomPrompt="1"/>
          </p:nvPr>
        </p:nvSpPr>
        <p:spPr>
          <a:xfrm>
            <a:off x="431799" y="1023938"/>
            <a:ext cx="6696075" cy="3021096"/>
          </a:xfrm>
          <a:prstGeom prst="rect">
            <a:avLst/>
          </a:prstGeom>
        </p:spPr>
        <p:txBody>
          <a:bodyPr anchor="b" anchorCtr="0">
            <a:noAutofit/>
          </a:bodyPr>
          <a:lstStyle>
            <a:lvl1pPr algn="l">
              <a:defRPr lang="en-GB" sz="4200" b="1" kern="1200" spc="-10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Titre de chapitre (trois lignes maximum)</a:t>
            </a:r>
          </a:p>
        </p:txBody>
      </p:sp>
      <p:sp>
        <p:nvSpPr>
          <p:cNvPr id="8" name="Subtitle 2">
            <a:extLst>
              <a:ext uri="{FF2B5EF4-FFF2-40B4-BE49-F238E27FC236}">
                <a16:creationId xmlns:a16="http://schemas.microsoft.com/office/drawing/2014/main" id="{D63802DD-1492-C436-9102-25AD3EE69529}"/>
              </a:ext>
            </a:extLst>
          </p:cNvPr>
          <p:cNvSpPr>
            <a:spLocks noGrp="1"/>
          </p:cNvSpPr>
          <p:nvPr>
            <p:ph type="subTitle" idx="1" hasCustomPrompt="1"/>
          </p:nvPr>
        </p:nvSpPr>
        <p:spPr>
          <a:xfrm>
            <a:off x="431800" y="4288435"/>
            <a:ext cx="6696075" cy="1419860"/>
          </a:xfrm>
          <a:prstGeom prst="rect">
            <a:avLst/>
          </a:prstGeom>
        </p:spPr>
        <p:txBody>
          <a:bodyPr lIns="90000" tIns="46800" rIns="90000">
            <a:noAutofit/>
          </a:bodyPr>
          <a:lstStyle>
            <a:lvl1pPr marL="0" indent="0" algn="l" defTabSz="914400" rtl="0" eaLnBrk="1" latinLnBrk="0" hangingPunct="1">
              <a:lnSpc>
                <a:spcPct val="100000"/>
              </a:lnSpc>
              <a:buNone/>
              <a:defRPr lang="en-GB" sz="20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Description du document ou paragraphe d'introduction, selon les besoins</a:t>
            </a:r>
          </a:p>
        </p:txBody>
      </p:sp>
    </p:spTree>
    <p:extLst>
      <p:ext uri="{BB962C8B-B14F-4D97-AF65-F5344CB8AC3E}">
        <p14:creationId xmlns:p14="http://schemas.microsoft.com/office/powerpoint/2010/main" val="1064368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hapter Divider Re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C786F69E-D782-E430-FEE6-CC1BDD178F5C}"/>
              </a:ext>
            </a:extLst>
          </p:cNvPr>
          <p:cNvPicPr>
            <a:picLocks noChangeAspect="1"/>
          </p:cNvPicPr>
          <p:nvPr userDrawn="1"/>
        </p:nvPicPr>
        <p:blipFill rotWithShape="1">
          <a:blip r:embed="rId2"/>
          <a:srcRect l="42094" t="26715" r="-703" b="26805"/>
          <a:stretch/>
        </p:blipFill>
        <p:spPr>
          <a:xfrm rot="5400000" flipH="1">
            <a:off x="-266668" y="2865478"/>
            <a:ext cx="8092993" cy="7559675"/>
          </a:xfrm>
          <a:prstGeom prst="rect">
            <a:avLst/>
          </a:prstGeom>
        </p:spPr>
      </p:pic>
      <p:sp>
        <p:nvSpPr>
          <p:cNvPr id="6" name="Title 1">
            <a:extLst>
              <a:ext uri="{FF2B5EF4-FFF2-40B4-BE49-F238E27FC236}">
                <a16:creationId xmlns:a16="http://schemas.microsoft.com/office/drawing/2014/main" id="{81BC4D57-A1F9-572D-D873-5EF58DD71C5C}"/>
              </a:ext>
            </a:extLst>
          </p:cNvPr>
          <p:cNvSpPr>
            <a:spLocks noGrp="1"/>
          </p:cNvSpPr>
          <p:nvPr>
            <p:ph type="ctrTitle" hasCustomPrompt="1"/>
          </p:nvPr>
        </p:nvSpPr>
        <p:spPr>
          <a:xfrm>
            <a:off x="3128212" y="2035175"/>
            <a:ext cx="3999664" cy="3761129"/>
          </a:xfrm>
          <a:prstGeom prst="rect">
            <a:avLst/>
          </a:prstGeom>
        </p:spPr>
        <p:txBody>
          <a:bodyPr anchor="b" anchorCtr="0">
            <a:noAutofit/>
          </a:bodyPr>
          <a:lstStyle>
            <a:lvl1pPr algn="l">
              <a:defRPr lang="en-GB" sz="4200" b="1" kern="1200" spc="-100" baseline="0" dirty="0">
                <a:solidFill>
                  <a:schemeClr val="accent3"/>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Titre de sous-chapitre </a:t>
            </a:r>
            <a:br>
              <a:rPr lang="fr-FR" noProof="0"/>
            </a:br>
            <a:r>
              <a:rPr lang="fr-FR" noProof="0"/>
              <a:t>(trois lignes maximum)</a:t>
            </a:r>
          </a:p>
        </p:txBody>
      </p:sp>
      <p:sp>
        <p:nvSpPr>
          <p:cNvPr id="7" name="Subtitle 2">
            <a:extLst>
              <a:ext uri="{FF2B5EF4-FFF2-40B4-BE49-F238E27FC236}">
                <a16:creationId xmlns:a16="http://schemas.microsoft.com/office/drawing/2014/main" id="{0F7951C0-6293-6F22-AAA5-274BD6508F18}"/>
              </a:ext>
            </a:extLst>
          </p:cNvPr>
          <p:cNvSpPr>
            <a:spLocks noGrp="1"/>
          </p:cNvSpPr>
          <p:nvPr>
            <p:ph type="subTitle" idx="1" hasCustomPrompt="1"/>
          </p:nvPr>
        </p:nvSpPr>
        <p:spPr>
          <a:xfrm>
            <a:off x="3128212" y="5961381"/>
            <a:ext cx="3999664" cy="1419860"/>
          </a:xfrm>
          <a:prstGeom prst="rect">
            <a:avLst/>
          </a:prstGeom>
        </p:spPr>
        <p:txBody>
          <a:bodyPr lIns="90000" tIns="46800" rIns="90000">
            <a:noAutofit/>
          </a:bodyPr>
          <a:lstStyle>
            <a:lvl1pPr marL="0" indent="0" algn="l" defTabSz="914400" rtl="0" eaLnBrk="1" latinLnBrk="0" hangingPunct="1">
              <a:lnSpc>
                <a:spcPct val="100000"/>
              </a:lnSpc>
              <a:buNone/>
              <a:defRPr lang="en-GB" sz="2000" b="0" kern="1200" spc="-30" baseline="0" dirty="0">
                <a:solidFill>
                  <a:schemeClr val="tx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Description du document ou paragraphe d'introduction, selon les besoins</a:t>
            </a:r>
          </a:p>
        </p:txBody>
      </p:sp>
    </p:spTree>
    <p:extLst>
      <p:ext uri="{BB962C8B-B14F-4D97-AF65-F5344CB8AC3E}">
        <p14:creationId xmlns:p14="http://schemas.microsoft.com/office/powerpoint/2010/main" val="609277828"/>
      </p:ext>
    </p:extLst>
  </p:cSld>
  <p:clrMapOvr>
    <a:masterClrMapping/>
  </p:clrMapOvr>
  <p:extLst>
    <p:ext uri="{DCECCB84-F9BA-43D5-87BE-67443E8EF086}">
      <p15:sldGuideLst xmlns:p15="http://schemas.microsoft.com/office/powerpoint/2012/main">
        <p15:guide id="1" orient="horz" pos="25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FA653-5258-C6B7-4AAC-60F6F759C89C}"/>
              </a:ext>
            </a:extLst>
          </p:cNvPr>
          <p:cNvSpPr>
            <a:spLocks noGrp="1"/>
          </p:cNvSpPr>
          <p:nvPr>
            <p:ph type="title" hasCustomPrompt="1"/>
          </p:nvPr>
        </p:nvSpPr>
        <p:spPr>
          <a:xfrm>
            <a:off x="431138" y="449263"/>
            <a:ext cx="6700156" cy="1585912"/>
          </a:xfrm>
          <a:prstGeom prst="rect">
            <a:avLst/>
          </a:prstGeom>
        </p:spPr>
        <p:txBody>
          <a:bodyPr vert="horz" lIns="0" tIns="0" rIns="0" bIns="0" rtlCol="0" anchor="t" anchorCtr="0">
            <a:noAutofit/>
          </a:bodyPr>
          <a:lstStyle/>
          <a:p>
            <a:r>
              <a:rPr lang="fr-FR" noProof="0"/>
              <a:t>Cliquez pour ajouter le titre du contenu</a:t>
            </a:r>
          </a:p>
        </p:txBody>
      </p:sp>
      <p:pic>
        <p:nvPicPr>
          <p:cNvPr id="4" name="Picture 3">
            <a:extLst>
              <a:ext uri="{FF2B5EF4-FFF2-40B4-BE49-F238E27FC236}">
                <a16:creationId xmlns:a16="http://schemas.microsoft.com/office/drawing/2014/main" id="{E0A94C13-7A6A-C966-722D-5F2E1EEABDE3}"/>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25109442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2C8B4A9-3FD1-694C-57F2-7262AA6600FE}"/>
              </a:ext>
            </a:extLst>
          </p:cNvPr>
          <p:cNvSpPr>
            <a:spLocks noGrp="1"/>
          </p:cNvSpPr>
          <p:nvPr>
            <p:ph idx="1" hasCustomPrompt="1"/>
          </p:nvPr>
        </p:nvSpPr>
        <p:spPr>
          <a:xfrm>
            <a:off x="431138" y="2035175"/>
            <a:ext cx="6697399" cy="7463707"/>
          </a:xfrm>
          <a:prstGeom prst="rect">
            <a:avLst/>
          </a:prstGeom>
        </p:spPr>
        <p:txBody>
          <a:bodyPr vert="horz" lIns="0" tIns="0" rIns="0" bIns="0" rtlCol="0" anchor="t" anchorCtr="0">
            <a:noAutofit/>
          </a:body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7" name="Title Placeholder 1">
            <a:extLst>
              <a:ext uri="{FF2B5EF4-FFF2-40B4-BE49-F238E27FC236}">
                <a16:creationId xmlns:a16="http://schemas.microsoft.com/office/drawing/2014/main" id="{729E3AA0-D481-5AEF-3351-C0908E1B0D0F}"/>
              </a:ext>
            </a:extLst>
          </p:cNvPr>
          <p:cNvSpPr>
            <a:spLocks noGrp="1"/>
          </p:cNvSpPr>
          <p:nvPr>
            <p:ph type="title" hasCustomPrompt="1"/>
          </p:nvPr>
        </p:nvSpPr>
        <p:spPr>
          <a:xfrm>
            <a:off x="431138" y="449263"/>
            <a:ext cx="6700156" cy="1223962"/>
          </a:xfrm>
          <a:prstGeom prst="rect">
            <a:avLst/>
          </a:prstGeom>
        </p:spPr>
        <p:txBody>
          <a:bodyPr vert="horz" lIns="0" tIns="0" rIns="0" bIns="0" rtlCol="0" anchor="t" anchorCtr="0">
            <a:noAutofit/>
          </a:bodyPr>
          <a:lstStyle/>
          <a:p>
            <a:r>
              <a:rPr lang="fr-FR" noProof="0"/>
              <a:t>Cliquez pour ajouter le titre du contenu</a:t>
            </a:r>
          </a:p>
        </p:txBody>
      </p:sp>
      <p:pic>
        <p:nvPicPr>
          <p:cNvPr id="2" name="Picture 3">
            <a:extLst>
              <a:ext uri="{FF2B5EF4-FFF2-40B4-BE49-F238E27FC236}">
                <a16:creationId xmlns:a16="http://schemas.microsoft.com/office/drawing/2014/main" id="{AFC695B4-32AF-E05A-C74B-12D75CEE5FD3}"/>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1411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Divider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F8633B-9845-A856-5277-CA52F49FDE38}"/>
              </a:ext>
            </a:extLst>
          </p:cNvPr>
          <p:cNvSpPr/>
          <p:nvPr userDrawn="1"/>
        </p:nvSpPr>
        <p:spPr>
          <a:xfrm flipH="1">
            <a:off x="0" y="-1"/>
            <a:ext cx="7559675" cy="9835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16" noProof="0"/>
          </a:p>
        </p:txBody>
      </p:sp>
      <p:sp>
        <p:nvSpPr>
          <p:cNvPr id="7" name="Title 1">
            <a:extLst>
              <a:ext uri="{FF2B5EF4-FFF2-40B4-BE49-F238E27FC236}">
                <a16:creationId xmlns:a16="http://schemas.microsoft.com/office/drawing/2014/main" id="{59424B7E-14E9-BBB5-9542-CD407D615297}"/>
              </a:ext>
            </a:extLst>
          </p:cNvPr>
          <p:cNvSpPr>
            <a:spLocks noGrp="1"/>
          </p:cNvSpPr>
          <p:nvPr>
            <p:ph type="ctrTitle" hasCustomPrompt="1"/>
          </p:nvPr>
        </p:nvSpPr>
        <p:spPr>
          <a:xfrm>
            <a:off x="431799" y="1023938"/>
            <a:ext cx="6696075" cy="3021096"/>
          </a:xfrm>
          <a:prstGeom prst="rect">
            <a:avLst/>
          </a:prstGeom>
        </p:spPr>
        <p:txBody>
          <a:bodyPr anchor="b" anchorCtr="0">
            <a:noAutofit/>
          </a:bodyPr>
          <a:lstStyle>
            <a:lvl1pPr algn="l">
              <a:defRPr lang="en-GB" sz="4200" b="1" kern="1200" spc="-10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Titre de chapitre (trois lignes maximum)</a:t>
            </a:r>
          </a:p>
        </p:txBody>
      </p:sp>
      <p:sp>
        <p:nvSpPr>
          <p:cNvPr id="8" name="Subtitle 2">
            <a:extLst>
              <a:ext uri="{FF2B5EF4-FFF2-40B4-BE49-F238E27FC236}">
                <a16:creationId xmlns:a16="http://schemas.microsoft.com/office/drawing/2014/main" id="{D63802DD-1492-C436-9102-25AD3EE69529}"/>
              </a:ext>
            </a:extLst>
          </p:cNvPr>
          <p:cNvSpPr>
            <a:spLocks noGrp="1"/>
          </p:cNvSpPr>
          <p:nvPr>
            <p:ph type="subTitle" idx="1" hasCustomPrompt="1"/>
          </p:nvPr>
        </p:nvSpPr>
        <p:spPr>
          <a:xfrm>
            <a:off x="431800" y="4288435"/>
            <a:ext cx="6696075" cy="1419860"/>
          </a:xfrm>
          <a:prstGeom prst="rect">
            <a:avLst/>
          </a:prstGeom>
        </p:spPr>
        <p:txBody>
          <a:bodyPr lIns="90000" tIns="46800" rIns="90000">
            <a:noAutofit/>
          </a:bodyPr>
          <a:lstStyle>
            <a:lvl1pPr marL="0" indent="0" algn="l" defTabSz="914400" rtl="0" eaLnBrk="1" latinLnBrk="0" hangingPunct="1">
              <a:lnSpc>
                <a:spcPct val="100000"/>
              </a:lnSpc>
              <a:buNone/>
              <a:defRPr lang="en-GB" sz="20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Description du document ou paragraphe d'introduction, selon les besoins</a:t>
            </a:r>
          </a:p>
        </p:txBody>
      </p:sp>
      <p:pic>
        <p:nvPicPr>
          <p:cNvPr id="9" name="Picture 1">
            <a:extLst>
              <a:ext uri="{FF2B5EF4-FFF2-40B4-BE49-F238E27FC236}">
                <a16:creationId xmlns:a16="http://schemas.microsoft.com/office/drawing/2014/main" id="{298B85AD-1388-6254-AB6C-184C4D0F7EDD}"/>
              </a:ext>
            </a:extLst>
          </p:cNvPr>
          <p:cNvPicPr>
            <a:picLocks noChangeAspect="1"/>
          </p:cNvPicPr>
          <p:nvPr userDrawn="1"/>
        </p:nvPicPr>
        <p:blipFill rotWithShape="1">
          <a:blip r:embed="rId2"/>
          <a:srcRect l="49089" t="43425" r="-1"/>
          <a:stretch/>
        </p:blipFill>
        <p:spPr>
          <a:xfrm flipH="1" flipV="1">
            <a:off x="431799" y="5882124"/>
            <a:ext cx="7127875" cy="3954026"/>
          </a:xfrm>
          <a:prstGeom prst="rect">
            <a:avLst/>
          </a:prstGeom>
        </p:spPr>
      </p:pic>
    </p:spTree>
    <p:extLst>
      <p:ext uri="{BB962C8B-B14F-4D97-AF65-F5344CB8AC3E}">
        <p14:creationId xmlns:p14="http://schemas.microsoft.com/office/powerpoint/2010/main" val="887275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2 Columns">
    <p:bg>
      <p:bgPr>
        <a:solidFill>
          <a:schemeClr val="bg1"/>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5E0F8E1-3B00-AEB4-F7BA-886DC8F53AE0}"/>
              </a:ext>
            </a:extLst>
          </p:cNvPr>
          <p:cNvSpPr>
            <a:spLocks noGrp="1"/>
          </p:cNvSpPr>
          <p:nvPr>
            <p:ph idx="11" hasCustomPrompt="1"/>
          </p:nvPr>
        </p:nvSpPr>
        <p:spPr>
          <a:xfrm>
            <a:off x="3958002" y="2035175"/>
            <a:ext cx="3170535" cy="7463709"/>
          </a:xfrm>
          <a:prstGeom prst="rect">
            <a:avLst/>
          </a:prstGeom>
        </p:spPr>
        <p:txBody>
          <a:bodyPr/>
          <a:lstStyle>
            <a:lvl1pPr>
              <a:defRPr sz="1800"/>
            </a:lvl1pPr>
            <a:lvl2pPr>
              <a:defRPr sz="1200"/>
            </a:lvl2pPr>
            <a:lvl3pPr>
              <a:defRPr sz="1100"/>
            </a:lvl3pPr>
            <a:lvl4pPr>
              <a:defRPr sz="1050"/>
            </a:lvl4pPr>
            <a:lvl5pPr>
              <a:defRPr sz="10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 name="Content Placeholder 2">
            <a:extLst>
              <a:ext uri="{FF2B5EF4-FFF2-40B4-BE49-F238E27FC236}">
                <a16:creationId xmlns:a16="http://schemas.microsoft.com/office/drawing/2014/main" id="{5F5D45FA-43AF-FB8D-5F2E-519286B22870}"/>
              </a:ext>
            </a:extLst>
          </p:cNvPr>
          <p:cNvSpPr>
            <a:spLocks noGrp="1"/>
          </p:cNvSpPr>
          <p:nvPr>
            <p:ph idx="12" hasCustomPrompt="1"/>
          </p:nvPr>
        </p:nvSpPr>
        <p:spPr>
          <a:xfrm>
            <a:off x="431185" y="2035175"/>
            <a:ext cx="3158041" cy="7463709"/>
          </a:xfrm>
          <a:prstGeom prst="rect">
            <a:avLst/>
          </a:prstGeom>
        </p:spPr>
        <p:txBody>
          <a:bodyPr/>
          <a:lstStyle>
            <a:lvl1pPr>
              <a:defRPr sz="1800"/>
            </a:lvl1pPr>
            <a:lvl2pPr>
              <a:defRPr sz="1200"/>
            </a:lvl2pPr>
            <a:lvl3pPr>
              <a:defRPr sz="1100"/>
            </a:lvl3pPr>
            <a:lvl4pPr>
              <a:defRPr sz="1050"/>
            </a:lvl4pPr>
            <a:lvl5pPr>
              <a:defRPr sz="10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 name="Title Placeholder 1">
            <a:extLst>
              <a:ext uri="{FF2B5EF4-FFF2-40B4-BE49-F238E27FC236}">
                <a16:creationId xmlns:a16="http://schemas.microsoft.com/office/drawing/2014/main" id="{FF27A45F-148C-62FD-F9CF-D63A024E3CE1}"/>
              </a:ext>
            </a:extLst>
          </p:cNvPr>
          <p:cNvSpPr>
            <a:spLocks noGrp="1"/>
          </p:cNvSpPr>
          <p:nvPr>
            <p:ph type="title" hasCustomPrompt="1"/>
          </p:nvPr>
        </p:nvSpPr>
        <p:spPr>
          <a:xfrm>
            <a:off x="431138" y="449263"/>
            <a:ext cx="6700156" cy="1223962"/>
          </a:xfrm>
          <a:prstGeom prst="rect">
            <a:avLst/>
          </a:prstGeom>
        </p:spPr>
        <p:txBody>
          <a:bodyPr vert="horz" lIns="0" tIns="0" rIns="0" bIns="0" rtlCol="0" anchor="t" anchorCtr="0">
            <a:noAutofit/>
          </a:bodyPr>
          <a:lstStyle/>
          <a:p>
            <a:r>
              <a:rPr lang="fr-FR" noProof="0"/>
              <a:t>Cliquez pour ajouter le titre du contenu</a:t>
            </a:r>
          </a:p>
        </p:txBody>
      </p:sp>
      <p:pic>
        <p:nvPicPr>
          <p:cNvPr id="5" name="Picture 3">
            <a:extLst>
              <a:ext uri="{FF2B5EF4-FFF2-40B4-BE49-F238E27FC236}">
                <a16:creationId xmlns:a16="http://schemas.microsoft.com/office/drawing/2014/main" id="{9DB52072-A2BA-3059-A801-6529914CD695}"/>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3238488147"/>
      </p:ext>
    </p:extLst>
  </p:cSld>
  <p:clrMapOvr>
    <a:masterClrMapping/>
  </p:clrMapOvr>
  <p:extLst>
    <p:ext uri="{DCECCB84-F9BA-43D5-87BE-67443E8EF086}">
      <p15:sldGuideLst xmlns:p15="http://schemas.microsoft.com/office/powerpoint/2012/main">
        <p15:guide id="1" pos="2493" userDrawn="1">
          <p15:clr>
            <a:srgbClr val="FBAE40"/>
          </p15:clr>
        </p15:guide>
        <p15:guide id="2" pos="2261"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and loop">
    <p:bg>
      <p:bgPr>
        <a:solidFill>
          <a:schemeClr val="bg1"/>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D473AF7-0A1F-D633-FFF8-150D8F38E4C7}"/>
              </a:ext>
            </a:extLst>
          </p:cNvPr>
          <p:cNvPicPr>
            <a:picLocks noChangeAspect="1"/>
          </p:cNvPicPr>
          <p:nvPr userDrawn="1"/>
        </p:nvPicPr>
        <p:blipFill>
          <a:blip r:embed="rId2"/>
          <a:srcRect/>
          <a:stretch/>
        </p:blipFill>
        <p:spPr>
          <a:xfrm>
            <a:off x="0" y="672"/>
            <a:ext cx="7559675" cy="9835478"/>
          </a:xfrm>
          <a:prstGeom prst="rect">
            <a:avLst/>
          </a:prstGeom>
        </p:spPr>
      </p:pic>
      <p:pic>
        <p:nvPicPr>
          <p:cNvPr id="4" name="Picture 1">
            <a:extLst>
              <a:ext uri="{FF2B5EF4-FFF2-40B4-BE49-F238E27FC236}">
                <a16:creationId xmlns:a16="http://schemas.microsoft.com/office/drawing/2014/main" id="{4E91DD98-EEFC-01FB-1F6B-6237ED1EE597}"/>
              </a:ext>
            </a:extLst>
          </p:cNvPr>
          <p:cNvPicPr>
            <a:picLocks noChangeAspect="1"/>
          </p:cNvPicPr>
          <p:nvPr userDrawn="1"/>
        </p:nvPicPr>
        <p:blipFill rotWithShape="1">
          <a:blip r:embed="rId3"/>
          <a:srcRect l="114" t="268" r="34959" b="-1"/>
          <a:stretch/>
        </p:blipFill>
        <p:spPr>
          <a:xfrm>
            <a:off x="3573092" y="0"/>
            <a:ext cx="3982781" cy="8898665"/>
          </a:xfrm>
          <a:prstGeom prst="rect">
            <a:avLst/>
          </a:prstGeom>
        </p:spPr>
      </p:pic>
      <p:sp>
        <p:nvSpPr>
          <p:cNvPr id="7" name="Content Placeholder 2">
            <a:extLst>
              <a:ext uri="{FF2B5EF4-FFF2-40B4-BE49-F238E27FC236}">
                <a16:creationId xmlns:a16="http://schemas.microsoft.com/office/drawing/2014/main" id="{8FACA50A-63D5-33C2-217A-567C761B118F}"/>
              </a:ext>
            </a:extLst>
          </p:cNvPr>
          <p:cNvSpPr>
            <a:spLocks noGrp="1"/>
          </p:cNvSpPr>
          <p:nvPr>
            <p:ph idx="1" hasCustomPrompt="1"/>
          </p:nvPr>
        </p:nvSpPr>
        <p:spPr>
          <a:xfrm>
            <a:off x="431800" y="2035175"/>
            <a:ext cx="5369004" cy="2951389"/>
          </a:xfrm>
          <a:prstGeom prst="rect">
            <a:avLst/>
          </a:prstGeom>
        </p:spPr>
        <p:txBody>
          <a:bodyPr/>
          <a:lstStyle>
            <a:lvl1pPr marL="180000" indent="-180000">
              <a:lnSpc>
                <a:spcPct val="88000"/>
              </a:lnSpc>
              <a:spcAft>
                <a:spcPts val="0"/>
              </a:spcAft>
              <a:buNone/>
              <a:defRPr sz="3000" b="1">
                <a:solidFill>
                  <a:schemeClr val="bg1"/>
                </a:solidFill>
              </a:defRPr>
            </a:lvl1pPr>
            <a:lvl2pPr>
              <a:defRPr sz="1600">
                <a:solidFill>
                  <a:schemeClr val="accent4"/>
                </a:solidFill>
              </a:defRPr>
            </a:lvl2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fr-FR" noProof="0"/>
              <a:t>“Style de citation </a:t>
            </a:r>
            <a:r>
              <a:rPr lang="fr-FR" noProof="0" err="1"/>
              <a:t>quatum</a:t>
            </a:r>
            <a:r>
              <a:rPr lang="fr-FR" noProof="0"/>
              <a:t> </a:t>
            </a:r>
            <a:r>
              <a:rPr lang="fr-FR" noProof="0" err="1"/>
              <a:t>exexlacides</a:t>
            </a:r>
            <a:r>
              <a:rPr lang="fr-FR" noProof="0"/>
              <a:t> ration </a:t>
            </a:r>
            <a:r>
              <a:rPr lang="fr-FR" noProof="0" err="1"/>
              <a:t>ectate</a:t>
            </a:r>
            <a:r>
              <a:rPr lang="fr-FR" noProof="0"/>
              <a:t> </a:t>
            </a:r>
            <a:r>
              <a:rPr lang="fr-FR" noProof="0" err="1"/>
              <a:t>nosam</a:t>
            </a:r>
            <a:r>
              <a:rPr lang="fr-FR" noProof="0"/>
              <a:t> </a:t>
            </a:r>
            <a:r>
              <a:rPr lang="fr-FR" noProof="0" err="1"/>
              <a:t>diati</a:t>
            </a:r>
            <a:r>
              <a:rPr lang="fr-FR" noProof="0"/>
              <a:t> </a:t>
            </a:r>
            <a:r>
              <a:rPr lang="fr-FR" noProof="0" err="1"/>
              <a:t>sincillaut</a:t>
            </a:r>
            <a:r>
              <a:rPr lang="fr-FR" noProof="0"/>
              <a:t> </a:t>
            </a:r>
            <a:r>
              <a:rPr lang="fr-FR" noProof="0" err="1"/>
              <a:t>aliquas</a:t>
            </a:r>
            <a:r>
              <a:rPr lang="fr-FR" noProof="0"/>
              <a:t> </a:t>
            </a:r>
            <a:r>
              <a:rPr lang="fr-FR" noProof="0" err="1"/>
              <a:t>etus</a:t>
            </a:r>
            <a:r>
              <a:rPr lang="fr-FR" noProof="0"/>
              <a:t> </a:t>
            </a:r>
            <a:r>
              <a:rPr lang="fr-FR" noProof="0" err="1"/>
              <a:t>ipsa</a:t>
            </a:r>
            <a:r>
              <a:rPr lang="fr-FR" noProof="0"/>
              <a:t> con </a:t>
            </a:r>
            <a:r>
              <a:rPr lang="fr-FR" noProof="0" err="1"/>
              <a:t>porerchitati</a:t>
            </a:r>
            <a:r>
              <a:rPr lang="fr-FR" noProof="0"/>
              <a:t> </a:t>
            </a:r>
            <a:r>
              <a:rPr lang="fr-FR" noProof="0" err="1"/>
              <a:t>assi</a:t>
            </a:r>
            <a:r>
              <a:rPr lang="fr-FR" noProof="0"/>
              <a:t> </a:t>
            </a:r>
            <a:r>
              <a:rPr lang="fr-FR" noProof="0" err="1"/>
              <a:t>dolupta</a:t>
            </a:r>
            <a:r>
              <a:rPr lang="fr-FR" noProof="0"/>
              <a:t> </a:t>
            </a:r>
            <a:r>
              <a:rPr lang="fr-FR" noProof="0" err="1"/>
              <a:t>spelita</a:t>
            </a:r>
            <a:r>
              <a:rPr lang="fr-FR" noProof="0"/>
              <a:t> </a:t>
            </a:r>
            <a:r>
              <a:rPr lang="fr-FR" noProof="0" err="1"/>
              <a:t>ducipic</a:t>
            </a:r>
            <a:r>
              <a:rPr lang="fr-FR" noProof="0"/>
              <a:t> tem </a:t>
            </a:r>
            <a:r>
              <a:rPr lang="fr-FR" noProof="0" err="1"/>
              <a:t>sincillaut</a:t>
            </a:r>
            <a:r>
              <a:rPr lang="fr-FR" noProof="0"/>
              <a:t> </a:t>
            </a:r>
            <a:r>
              <a:rPr lang="fr-FR" noProof="0" err="1"/>
              <a:t>aliquas</a:t>
            </a:r>
            <a:r>
              <a:rPr lang="fr-FR" noProof="0"/>
              <a:t> as </a:t>
            </a:r>
            <a:r>
              <a:rPr lang="fr-FR" noProof="0" err="1"/>
              <a:t>volum</a:t>
            </a:r>
            <a:r>
              <a:rPr lang="fr-FR" noProof="0"/>
              <a:t>”</a:t>
            </a:r>
          </a:p>
        </p:txBody>
      </p:sp>
      <p:sp>
        <p:nvSpPr>
          <p:cNvPr id="8" name="Content Placeholder 2">
            <a:extLst>
              <a:ext uri="{FF2B5EF4-FFF2-40B4-BE49-F238E27FC236}">
                <a16:creationId xmlns:a16="http://schemas.microsoft.com/office/drawing/2014/main" id="{607A99A4-BCEA-1703-6943-107BB3645C10}"/>
              </a:ext>
            </a:extLst>
          </p:cNvPr>
          <p:cNvSpPr>
            <a:spLocks noGrp="1"/>
          </p:cNvSpPr>
          <p:nvPr>
            <p:ph idx="12" hasCustomPrompt="1"/>
          </p:nvPr>
        </p:nvSpPr>
        <p:spPr>
          <a:xfrm>
            <a:off x="431800" y="4852624"/>
            <a:ext cx="5369003" cy="900106"/>
          </a:xfrm>
          <a:prstGeom prst="rect">
            <a:avLst/>
          </a:prstGeom>
        </p:spPr>
        <p:txBody>
          <a:bodyPr tIns="216000"/>
          <a:lstStyle>
            <a:lvl1pPr marL="0" indent="0">
              <a:lnSpc>
                <a:spcPct val="100000"/>
              </a:lnSpc>
              <a:spcAft>
                <a:spcPts val="0"/>
              </a:spcAft>
              <a:buNone/>
              <a:defRPr sz="1200" b="0">
                <a:solidFill>
                  <a:schemeClr val="bg1"/>
                </a:solidFill>
              </a:defRPr>
            </a:lvl1pPr>
            <a:lvl2pPr>
              <a:defRPr sz="1600">
                <a:solidFill>
                  <a:schemeClr val="accent4"/>
                </a:solidFill>
              </a:defRPr>
            </a:lvl2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fr-FR" noProof="0"/>
              <a:t>–  Source : Mercer Global Talent Trends 2020-21</a:t>
            </a:r>
          </a:p>
        </p:txBody>
      </p:sp>
    </p:spTree>
    <p:extLst>
      <p:ext uri="{BB962C8B-B14F-4D97-AF65-F5344CB8AC3E}">
        <p14:creationId xmlns:p14="http://schemas.microsoft.com/office/powerpoint/2010/main" val="4267906672"/>
      </p:ext>
    </p:extLst>
  </p:cSld>
  <p:clrMapOvr>
    <a:masterClrMapping/>
  </p:clrMapOvr>
  <p:extLst>
    <p:ext uri="{DCECCB84-F9BA-43D5-87BE-67443E8EF086}">
      <p15:sldGuideLst xmlns:p15="http://schemas.microsoft.com/office/powerpoint/2012/main">
        <p15:guide id="1" orient="horz" pos="4817"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points - style 1">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F27A45F-148C-62FD-F9CF-D63A024E3CE1}"/>
              </a:ext>
            </a:extLst>
          </p:cNvPr>
          <p:cNvSpPr>
            <a:spLocks noGrp="1"/>
          </p:cNvSpPr>
          <p:nvPr userDrawn="1">
            <p:ph type="title" hasCustomPrompt="1"/>
          </p:nvPr>
        </p:nvSpPr>
        <p:spPr>
          <a:xfrm>
            <a:off x="431138" y="478674"/>
            <a:ext cx="6700156" cy="1194549"/>
          </a:xfrm>
          <a:prstGeom prst="rect">
            <a:avLst/>
          </a:prstGeom>
        </p:spPr>
        <p:txBody>
          <a:bodyPr vert="horz" lIns="0" tIns="0" rIns="0" bIns="0" rtlCol="0" anchor="t" anchorCtr="0">
            <a:noAutofit/>
          </a:bodyPr>
          <a:lstStyle/>
          <a:p>
            <a:r>
              <a:rPr lang="fr-FR" noProof="0"/>
              <a:t>Cliquez pour ajouter le titre du contenu</a:t>
            </a:r>
          </a:p>
        </p:txBody>
      </p:sp>
      <p:sp>
        <p:nvSpPr>
          <p:cNvPr id="2" name="Flèche vers la droite 1">
            <a:extLst>
              <a:ext uri="{FF2B5EF4-FFF2-40B4-BE49-F238E27FC236}">
                <a16:creationId xmlns:a16="http://schemas.microsoft.com/office/drawing/2014/main" id="{5310E54A-9E91-BF98-95A1-B8A54AE88165}"/>
              </a:ext>
            </a:extLst>
          </p:cNvPr>
          <p:cNvSpPr/>
          <p:nvPr userDrawn="1"/>
        </p:nvSpPr>
        <p:spPr>
          <a:xfrm rot="5400000">
            <a:off x="3438168" y="5596666"/>
            <a:ext cx="684000" cy="349571"/>
          </a:xfrm>
          <a:prstGeom prst="rightArrow">
            <a:avLst>
              <a:gd name="adj1" fmla="val 50000"/>
              <a:gd name="adj2" fmla="val 37310"/>
            </a:avLst>
          </a:prstGeom>
          <a:gradFill>
            <a:gsLst>
              <a:gs pos="10000">
                <a:schemeClr val="accent1"/>
              </a:gs>
              <a:gs pos="9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coins arrondis 6">
            <a:extLst>
              <a:ext uri="{FF2B5EF4-FFF2-40B4-BE49-F238E27FC236}">
                <a16:creationId xmlns:a16="http://schemas.microsoft.com/office/drawing/2014/main" id="{8CF16504-9273-B242-0D39-A59E991535EC}"/>
              </a:ext>
            </a:extLst>
          </p:cNvPr>
          <p:cNvSpPr/>
          <p:nvPr/>
        </p:nvSpPr>
        <p:spPr>
          <a:xfrm>
            <a:off x="431799" y="2067001"/>
            <a:ext cx="6696737" cy="3070164"/>
          </a:xfrm>
          <a:prstGeom prst="roundRect">
            <a:avLst>
              <a:gd name="adj" fmla="val 0"/>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1"/>
          <a:lstStyle/>
          <a:p>
            <a:pPr>
              <a:lnSpc>
                <a:spcPct val="130000"/>
              </a:lnSpc>
              <a:spcBef>
                <a:spcPts val="1000"/>
              </a:spcBef>
            </a:pPr>
            <a:endParaRPr lang="en-US" b="1">
              <a:solidFill>
                <a:schemeClr val="accent1"/>
              </a:solidFill>
            </a:endParaRPr>
          </a:p>
        </p:txBody>
      </p:sp>
      <p:cxnSp>
        <p:nvCxnSpPr>
          <p:cNvPr id="9" name="Connecteur droit 8">
            <a:extLst>
              <a:ext uri="{FF2B5EF4-FFF2-40B4-BE49-F238E27FC236}">
                <a16:creationId xmlns:a16="http://schemas.microsoft.com/office/drawing/2014/main" id="{C9E1DC68-9B89-0103-30D5-D477009F83F7}"/>
              </a:ext>
            </a:extLst>
          </p:cNvPr>
          <p:cNvCxnSpPr>
            <a:cxnSpLocks/>
          </p:cNvCxnSpPr>
          <p:nvPr/>
        </p:nvCxnSpPr>
        <p:spPr>
          <a:xfrm>
            <a:off x="431800" y="2067000"/>
            <a:ext cx="669673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1" name="Oval 9">
            <a:extLst>
              <a:ext uri="{FF2B5EF4-FFF2-40B4-BE49-F238E27FC236}">
                <a16:creationId xmlns:a16="http://schemas.microsoft.com/office/drawing/2014/main" id="{411C5CFB-AF9A-733C-C780-0012F0BA73E0}"/>
              </a:ext>
            </a:extLst>
          </p:cNvPr>
          <p:cNvSpPr>
            <a:spLocks noChangeAspect="1"/>
          </p:cNvSpPr>
          <p:nvPr/>
        </p:nvSpPr>
        <p:spPr>
          <a:xfrm rot="5400000">
            <a:off x="3420168" y="1703973"/>
            <a:ext cx="720000" cy="720000"/>
          </a:xfrm>
          <a:prstGeom prst="teardrop">
            <a:avLst/>
          </a:prstGeom>
          <a:solidFill>
            <a:schemeClr val="accent1"/>
          </a:solidFill>
          <a:ln>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sp>
        <p:nvSpPr>
          <p:cNvPr id="12" name="Content Placeholder 2">
            <a:extLst>
              <a:ext uri="{FF2B5EF4-FFF2-40B4-BE49-F238E27FC236}">
                <a16:creationId xmlns:a16="http://schemas.microsoft.com/office/drawing/2014/main" id="{76C822B8-18F7-249B-3EB9-D7C529C8A32D}"/>
              </a:ext>
            </a:extLst>
          </p:cNvPr>
          <p:cNvSpPr>
            <a:spLocks noGrp="1"/>
          </p:cNvSpPr>
          <p:nvPr userDrawn="1">
            <p:ph idx="12" hasCustomPrompt="1"/>
          </p:nvPr>
        </p:nvSpPr>
        <p:spPr>
          <a:xfrm>
            <a:off x="619197" y="3158993"/>
            <a:ext cx="6320616" cy="1282022"/>
          </a:xfrm>
          <a:prstGeom prst="rect">
            <a:avLst/>
          </a:prstGeom>
        </p:spPr>
        <p:txBody>
          <a:bodyPr/>
          <a:lstStyle>
            <a:lvl1pPr>
              <a:spcAft>
                <a:spcPts val="600"/>
              </a:spcAft>
              <a:buClr>
                <a:schemeClr val="accent1"/>
              </a:buClr>
              <a:defRPr sz="1400"/>
            </a:lvl1pPr>
            <a:lvl2pPr>
              <a:spcAft>
                <a:spcPts val="600"/>
              </a:spcAft>
              <a:buClr>
                <a:schemeClr val="accent1"/>
              </a:buClr>
              <a:defRPr sz="1200"/>
            </a:lvl2pPr>
            <a:lvl3pPr>
              <a:spcAft>
                <a:spcPts val="600"/>
              </a:spcAft>
              <a:buClr>
                <a:schemeClr val="accent1"/>
              </a:buClr>
              <a:defRPr sz="1100"/>
            </a:lvl3pPr>
            <a:lvl4pPr>
              <a:spcAft>
                <a:spcPts val="600"/>
              </a:spcAft>
              <a:buClr>
                <a:schemeClr val="accent1"/>
              </a:buClr>
              <a:defRPr sz="1050"/>
            </a:lvl4pPr>
            <a:lvl5pPr>
              <a:spcAft>
                <a:spcPts val="600"/>
              </a:spcAft>
              <a:buClr>
                <a:schemeClr val="accent1"/>
              </a:buClr>
              <a:defRPr sz="8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3" name="Espace réservé du texte 36">
            <a:extLst>
              <a:ext uri="{FF2B5EF4-FFF2-40B4-BE49-F238E27FC236}">
                <a16:creationId xmlns:a16="http://schemas.microsoft.com/office/drawing/2014/main" id="{738D6698-A56B-0CD2-18EB-B6F04D0D1AE5}"/>
              </a:ext>
            </a:extLst>
          </p:cNvPr>
          <p:cNvSpPr>
            <a:spLocks noGrp="1"/>
          </p:cNvSpPr>
          <p:nvPr userDrawn="1">
            <p:ph type="body" sz="quarter" idx="13" hasCustomPrompt="1"/>
          </p:nvPr>
        </p:nvSpPr>
        <p:spPr>
          <a:xfrm>
            <a:off x="602937" y="2589207"/>
            <a:ext cx="6353137" cy="515938"/>
          </a:xfrm>
        </p:spPr>
        <p:txBody>
          <a:bodyPr/>
          <a:lstStyle>
            <a:lvl1pPr marL="0" indent="0" algn="ctr">
              <a:buNone/>
              <a:defRPr b="1">
                <a:solidFill>
                  <a:schemeClr val="accent1"/>
                </a:solidFill>
              </a:defRPr>
            </a:lvl1pPr>
          </a:lstStyle>
          <a:p>
            <a:pPr lvl="0"/>
            <a:r>
              <a:rPr lang="fr-FR"/>
              <a:t>Titre</a:t>
            </a:r>
          </a:p>
        </p:txBody>
      </p:sp>
      <p:sp>
        <p:nvSpPr>
          <p:cNvPr id="14" name="Espace réservé du texte 36">
            <a:extLst>
              <a:ext uri="{FF2B5EF4-FFF2-40B4-BE49-F238E27FC236}">
                <a16:creationId xmlns:a16="http://schemas.microsoft.com/office/drawing/2014/main" id="{0201026F-CEA4-1288-D4F9-37ACE0E0C7EA}"/>
              </a:ext>
            </a:extLst>
          </p:cNvPr>
          <p:cNvSpPr>
            <a:spLocks noGrp="1"/>
          </p:cNvSpPr>
          <p:nvPr userDrawn="1">
            <p:ph type="body" sz="quarter" idx="14" hasCustomPrompt="1"/>
          </p:nvPr>
        </p:nvSpPr>
        <p:spPr>
          <a:xfrm>
            <a:off x="431800" y="4621232"/>
            <a:ext cx="6696736" cy="515938"/>
          </a:xfr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400" b="1" dirty="0">
                <a:solidFill>
                  <a:schemeClr val="bg1"/>
                </a:solidFill>
                <a:latin typeface="+mn-lt"/>
                <a:cs typeface="+mn-cs"/>
              </a:defRPr>
            </a:lvl1pPr>
          </a:lstStyle>
          <a:p>
            <a:pPr marL="0" lvl="0" algn="ctr"/>
            <a:r>
              <a:rPr lang="fr-FR"/>
              <a:t>Texte</a:t>
            </a:r>
          </a:p>
        </p:txBody>
      </p:sp>
      <p:sp>
        <p:nvSpPr>
          <p:cNvPr id="16" name="Picture Placeholder 12">
            <a:extLst>
              <a:ext uri="{FF2B5EF4-FFF2-40B4-BE49-F238E27FC236}">
                <a16:creationId xmlns:a16="http://schemas.microsoft.com/office/drawing/2014/main" id="{974F34E4-B9FB-74E3-A8D2-2CE7C75C2331}"/>
              </a:ext>
            </a:extLst>
          </p:cNvPr>
          <p:cNvSpPr>
            <a:spLocks noGrp="1" noChangeAspect="1"/>
          </p:cNvSpPr>
          <p:nvPr userDrawn="1">
            <p:ph type="pic" sz="quarter" idx="17" hasCustomPrompt="1"/>
          </p:nvPr>
        </p:nvSpPr>
        <p:spPr>
          <a:xfrm>
            <a:off x="3564168" y="1847973"/>
            <a:ext cx="432000" cy="432000"/>
          </a:xfrm>
          <a:prstGeom prst="rect">
            <a:avLst/>
          </a:prstGeom>
        </p:spPr>
        <p:txBody>
          <a:bodyPr/>
          <a:lstStyle>
            <a:lvl1pPr marL="0" indent="0">
              <a:buNone/>
              <a:defRPr sz="1200">
                <a:solidFill>
                  <a:schemeClr val="bg1"/>
                </a:solidFill>
              </a:defRPr>
            </a:lvl1pPr>
          </a:lstStyle>
          <a:p>
            <a:r>
              <a:rPr lang="fr-FR" noProof="0"/>
              <a:t>Icone</a:t>
            </a:r>
          </a:p>
        </p:txBody>
      </p:sp>
      <p:sp>
        <p:nvSpPr>
          <p:cNvPr id="18" name="Rectangle : coins arrondis 17">
            <a:extLst>
              <a:ext uri="{FF2B5EF4-FFF2-40B4-BE49-F238E27FC236}">
                <a16:creationId xmlns:a16="http://schemas.microsoft.com/office/drawing/2014/main" id="{D20C2251-22B2-93F9-CC78-639F84DF87C0}"/>
              </a:ext>
            </a:extLst>
          </p:cNvPr>
          <p:cNvSpPr/>
          <p:nvPr/>
        </p:nvSpPr>
        <p:spPr>
          <a:xfrm>
            <a:off x="431137" y="6765981"/>
            <a:ext cx="6696737" cy="3070161"/>
          </a:xfrm>
          <a:prstGeom prst="roundRect">
            <a:avLst>
              <a:gd name="adj" fmla="val 0"/>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1"/>
          <a:lstStyle/>
          <a:p>
            <a:pPr>
              <a:lnSpc>
                <a:spcPct val="130000"/>
              </a:lnSpc>
              <a:spcBef>
                <a:spcPts val="1000"/>
              </a:spcBef>
            </a:pPr>
            <a:endParaRPr lang="en-US" b="1">
              <a:solidFill>
                <a:schemeClr val="accent1"/>
              </a:solidFill>
            </a:endParaRPr>
          </a:p>
        </p:txBody>
      </p:sp>
      <p:cxnSp>
        <p:nvCxnSpPr>
          <p:cNvPr id="19" name="Connecteur droit 18">
            <a:extLst>
              <a:ext uri="{FF2B5EF4-FFF2-40B4-BE49-F238E27FC236}">
                <a16:creationId xmlns:a16="http://schemas.microsoft.com/office/drawing/2014/main" id="{E72B0D1C-7749-DF17-FC1A-B4DA97633FC5}"/>
              </a:ext>
            </a:extLst>
          </p:cNvPr>
          <p:cNvCxnSpPr>
            <a:cxnSpLocks/>
          </p:cNvCxnSpPr>
          <p:nvPr/>
        </p:nvCxnSpPr>
        <p:spPr>
          <a:xfrm>
            <a:off x="431138" y="6762953"/>
            <a:ext cx="669673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Oval 9">
            <a:extLst>
              <a:ext uri="{FF2B5EF4-FFF2-40B4-BE49-F238E27FC236}">
                <a16:creationId xmlns:a16="http://schemas.microsoft.com/office/drawing/2014/main" id="{A798D26C-1A73-866A-F9A0-05184495A6CA}"/>
              </a:ext>
            </a:extLst>
          </p:cNvPr>
          <p:cNvSpPr>
            <a:spLocks noChangeAspect="1"/>
          </p:cNvSpPr>
          <p:nvPr/>
        </p:nvSpPr>
        <p:spPr>
          <a:xfrm rot="5400000">
            <a:off x="3420168" y="6402953"/>
            <a:ext cx="720000" cy="720000"/>
          </a:xfrm>
          <a:prstGeom prst="teardrop">
            <a:avLst/>
          </a:prstGeom>
          <a:solidFill>
            <a:schemeClr val="accent3"/>
          </a:solidFill>
          <a:ln>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sp>
        <p:nvSpPr>
          <p:cNvPr id="21" name="Content Placeholder 2">
            <a:extLst>
              <a:ext uri="{FF2B5EF4-FFF2-40B4-BE49-F238E27FC236}">
                <a16:creationId xmlns:a16="http://schemas.microsoft.com/office/drawing/2014/main" id="{DF35A780-5493-D83B-E00F-29FEE1186E19}"/>
              </a:ext>
            </a:extLst>
          </p:cNvPr>
          <p:cNvSpPr>
            <a:spLocks noGrp="1"/>
          </p:cNvSpPr>
          <p:nvPr userDrawn="1">
            <p:ph idx="18" hasCustomPrompt="1"/>
          </p:nvPr>
        </p:nvSpPr>
        <p:spPr>
          <a:xfrm>
            <a:off x="619197" y="7857973"/>
            <a:ext cx="6320616" cy="1282022"/>
          </a:xfrm>
          <a:prstGeom prst="rect">
            <a:avLst/>
          </a:prstGeom>
        </p:spPr>
        <p:txBody>
          <a:bodyPr/>
          <a:lstStyle>
            <a:lvl1pPr>
              <a:spcAft>
                <a:spcPts val="600"/>
              </a:spcAft>
              <a:buClr>
                <a:schemeClr val="accent3"/>
              </a:buClr>
              <a:defRPr sz="1400"/>
            </a:lvl1pPr>
            <a:lvl2pPr>
              <a:spcAft>
                <a:spcPts val="600"/>
              </a:spcAft>
              <a:buClr>
                <a:schemeClr val="accent3"/>
              </a:buClr>
              <a:defRPr sz="1200"/>
            </a:lvl2pPr>
            <a:lvl3pPr>
              <a:spcAft>
                <a:spcPts val="600"/>
              </a:spcAft>
              <a:buClr>
                <a:schemeClr val="accent3"/>
              </a:buClr>
              <a:defRPr sz="1100"/>
            </a:lvl3pPr>
            <a:lvl4pPr>
              <a:spcAft>
                <a:spcPts val="600"/>
              </a:spcAft>
              <a:buClr>
                <a:schemeClr val="accent3"/>
              </a:buClr>
              <a:defRPr sz="1050"/>
            </a:lvl4pPr>
            <a:lvl5pPr>
              <a:spcAft>
                <a:spcPts val="600"/>
              </a:spcAft>
              <a:buClr>
                <a:schemeClr val="accent3"/>
              </a:buClr>
              <a:defRPr sz="8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2" name="Espace réservé du texte 36">
            <a:extLst>
              <a:ext uri="{FF2B5EF4-FFF2-40B4-BE49-F238E27FC236}">
                <a16:creationId xmlns:a16="http://schemas.microsoft.com/office/drawing/2014/main" id="{9F212D4D-DB3E-5F2B-5D6E-1DA87164C161}"/>
              </a:ext>
            </a:extLst>
          </p:cNvPr>
          <p:cNvSpPr>
            <a:spLocks noGrp="1"/>
          </p:cNvSpPr>
          <p:nvPr userDrawn="1">
            <p:ph type="body" sz="quarter" idx="19" hasCustomPrompt="1"/>
          </p:nvPr>
        </p:nvSpPr>
        <p:spPr>
          <a:xfrm>
            <a:off x="602937" y="7288187"/>
            <a:ext cx="6353137" cy="515938"/>
          </a:xfrm>
        </p:spPr>
        <p:txBody>
          <a:bodyPr/>
          <a:lstStyle>
            <a:lvl1pPr marL="0" indent="0" algn="ctr">
              <a:buNone/>
              <a:defRPr b="1">
                <a:solidFill>
                  <a:schemeClr val="accent3"/>
                </a:solidFill>
              </a:defRPr>
            </a:lvl1pPr>
          </a:lstStyle>
          <a:p>
            <a:pPr lvl="0"/>
            <a:r>
              <a:rPr lang="fr-FR"/>
              <a:t>Titre</a:t>
            </a:r>
          </a:p>
        </p:txBody>
      </p:sp>
      <p:sp>
        <p:nvSpPr>
          <p:cNvPr id="23" name="Espace réservé du texte 36">
            <a:extLst>
              <a:ext uri="{FF2B5EF4-FFF2-40B4-BE49-F238E27FC236}">
                <a16:creationId xmlns:a16="http://schemas.microsoft.com/office/drawing/2014/main" id="{94CD39EC-159E-12A7-A223-742B10958C62}"/>
              </a:ext>
            </a:extLst>
          </p:cNvPr>
          <p:cNvSpPr>
            <a:spLocks noGrp="1"/>
          </p:cNvSpPr>
          <p:nvPr userDrawn="1">
            <p:ph type="body" sz="quarter" idx="20" hasCustomPrompt="1"/>
          </p:nvPr>
        </p:nvSpPr>
        <p:spPr>
          <a:xfrm>
            <a:off x="431138" y="9320212"/>
            <a:ext cx="6696736" cy="515938"/>
          </a:xfr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400" b="1" dirty="0">
                <a:solidFill>
                  <a:schemeClr val="bg1"/>
                </a:solidFill>
                <a:latin typeface="+mn-lt"/>
                <a:cs typeface="+mn-cs"/>
              </a:defRPr>
            </a:lvl1pPr>
          </a:lstStyle>
          <a:p>
            <a:pPr marL="0" lvl="0" algn="ctr"/>
            <a:r>
              <a:rPr lang="fr-FR"/>
              <a:t>Texte</a:t>
            </a:r>
          </a:p>
        </p:txBody>
      </p:sp>
      <p:sp>
        <p:nvSpPr>
          <p:cNvPr id="24" name="Picture Placeholder 12">
            <a:extLst>
              <a:ext uri="{FF2B5EF4-FFF2-40B4-BE49-F238E27FC236}">
                <a16:creationId xmlns:a16="http://schemas.microsoft.com/office/drawing/2014/main" id="{E476A6FA-FF99-DE6E-D11B-07F1E091D21C}"/>
              </a:ext>
            </a:extLst>
          </p:cNvPr>
          <p:cNvSpPr>
            <a:spLocks noGrp="1" noChangeAspect="1"/>
          </p:cNvSpPr>
          <p:nvPr userDrawn="1">
            <p:ph type="pic" sz="quarter" idx="21" hasCustomPrompt="1"/>
          </p:nvPr>
        </p:nvSpPr>
        <p:spPr>
          <a:xfrm>
            <a:off x="3564168" y="6546953"/>
            <a:ext cx="432000" cy="432000"/>
          </a:xfrm>
          <a:prstGeom prst="rect">
            <a:avLst/>
          </a:prstGeom>
        </p:spPr>
        <p:txBody>
          <a:bodyPr/>
          <a:lstStyle>
            <a:lvl1pPr marL="0" indent="0">
              <a:buNone/>
              <a:defRPr sz="1200">
                <a:solidFill>
                  <a:schemeClr val="bg1"/>
                </a:solidFill>
              </a:defRPr>
            </a:lvl1pPr>
          </a:lstStyle>
          <a:p>
            <a:r>
              <a:rPr lang="fr-FR" noProof="0"/>
              <a:t>Icone</a:t>
            </a:r>
          </a:p>
        </p:txBody>
      </p:sp>
      <p:pic>
        <p:nvPicPr>
          <p:cNvPr id="5" name="Picture 3">
            <a:extLst>
              <a:ext uri="{FF2B5EF4-FFF2-40B4-BE49-F238E27FC236}">
                <a16:creationId xmlns:a16="http://schemas.microsoft.com/office/drawing/2014/main" id="{958BBF70-0EB3-AC03-DD5B-0D4DBC60EE25}"/>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159019328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points - style 1">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7DB660C-698C-EBB9-9006-FAF47720CD64}"/>
              </a:ext>
            </a:extLst>
          </p:cNvPr>
          <p:cNvSpPr>
            <a:spLocks noGrp="1"/>
          </p:cNvSpPr>
          <p:nvPr>
            <p:ph type="title" hasCustomPrompt="1"/>
          </p:nvPr>
        </p:nvSpPr>
        <p:spPr>
          <a:xfrm>
            <a:off x="431138" y="449263"/>
            <a:ext cx="6700156" cy="1244417"/>
          </a:xfrm>
          <a:prstGeom prst="rect">
            <a:avLst/>
          </a:prstGeom>
        </p:spPr>
        <p:txBody>
          <a:bodyPr vert="horz" lIns="0" tIns="0" rIns="0" bIns="0" rtlCol="0" anchor="t" anchorCtr="0">
            <a:noAutofit/>
          </a:bodyPr>
          <a:lstStyle>
            <a:lvl1pPr algn="ctr">
              <a:defRPr/>
            </a:lvl1pPr>
          </a:lstStyle>
          <a:p>
            <a:r>
              <a:rPr lang="fr-FR" noProof="0"/>
              <a:t>Cliquez pour ajouter le titre du contenu</a:t>
            </a:r>
          </a:p>
        </p:txBody>
      </p:sp>
      <p:sp>
        <p:nvSpPr>
          <p:cNvPr id="55" name="Espace réservé du texte 38">
            <a:extLst>
              <a:ext uri="{FF2B5EF4-FFF2-40B4-BE49-F238E27FC236}">
                <a16:creationId xmlns:a16="http://schemas.microsoft.com/office/drawing/2014/main" id="{396A0478-F8D9-C1D9-6DD7-42949297290C}"/>
              </a:ext>
            </a:extLst>
          </p:cNvPr>
          <p:cNvSpPr>
            <a:spLocks noGrp="1"/>
          </p:cNvSpPr>
          <p:nvPr>
            <p:ph type="body" sz="quarter" idx="24"/>
          </p:nvPr>
        </p:nvSpPr>
        <p:spPr>
          <a:xfrm>
            <a:off x="430127" y="2176105"/>
            <a:ext cx="6698410" cy="1164070"/>
          </a:xfrm>
        </p:spPr>
        <p:txBody>
          <a:bodyPr/>
          <a:lstStyle>
            <a:lvl1pPr marL="0" indent="0" algn="ctr">
              <a:buNone/>
              <a:defRPr sz="1600"/>
            </a:lvl1pPr>
            <a:lvl2pPr>
              <a:defRPr sz="744"/>
            </a:lvl2pPr>
            <a:lvl3pPr>
              <a:defRPr sz="744"/>
            </a:lvl3pPr>
            <a:lvl4pPr>
              <a:defRPr sz="744"/>
            </a:lvl4pPr>
            <a:lvl5pPr>
              <a:defRPr sz="744"/>
            </a:lvl5pPr>
          </a:lstStyle>
          <a:p>
            <a:pPr lvl="0"/>
            <a:r>
              <a:rPr lang="fr-FR"/>
              <a:t>Cliquez pour modifier les styles du texte du masque</a:t>
            </a:r>
          </a:p>
        </p:txBody>
      </p:sp>
      <p:grpSp>
        <p:nvGrpSpPr>
          <p:cNvPr id="2" name="Groupe 1">
            <a:extLst>
              <a:ext uri="{FF2B5EF4-FFF2-40B4-BE49-F238E27FC236}">
                <a16:creationId xmlns:a16="http://schemas.microsoft.com/office/drawing/2014/main" id="{B4E348CD-C951-53C1-8E75-470A1EBB2FBE}"/>
              </a:ext>
            </a:extLst>
          </p:cNvPr>
          <p:cNvGrpSpPr/>
          <p:nvPr userDrawn="1"/>
        </p:nvGrpSpPr>
        <p:grpSpPr>
          <a:xfrm>
            <a:off x="431800" y="2719570"/>
            <a:ext cx="2951798" cy="2951796"/>
            <a:chOff x="1019175" y="2327736"/>
            <a:chExt cx="3101448" cy="3101446"/>
          </a:xfrm>
        </p:grpSpPr>
        <p:sp>
          <p:nvSpPr>
            <p:cNvPr id="4" name="Oval 8">
              <a:extLst>
                <a:ext uri="{FF2B5EF4-FFF2-40B4-BE49-F238E27FC236}">
                  <a16:creationId xmlns:a16="http://schemas.microsoft.com/office/drawing/2014/main" id="{4FE4B370-73CD-D59E-CEB1-1FEE89026E8F}"/>
                </a:ext>
              </a:extLst>
            </p:cNvPr>
            <p:cNvSpPr/>
            <p:nvPr/>
          </p:nvSpPr>
          <p:spPr>
            <a:xfrm>
              <a:off x="1019175" y="2327736"/>
              <a:ext cx="3101448" cy="3101446"/>
            </a:xfrm>
            <a:prstGeom prst="ellipse">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5" name="Oval 9">
              <a:extLst>
                <a:ext uri="{FF2B5EF4-FFF2-40B4-BE49-F238E27FC236}">
                  <a16:creationId xmlns:a16="http://schemas.microsoft.com/office/drawing/2014/main" id="{54889D30-41D5-C6F1-6B15-5221ADF20EEE}"/>
                </a:ext>
              </a:extLst>
            </p:cNvPr>
            <p:cNvSpPr/>
            <p:nvPr/>
          </p:nvSpPr>
          <p:spPr>
            <a:xfrm rot="5400000">
              <a:off x="1019175" y="2327736"/>
              <a:ext cx="1013107" cy="1013107"/>
            </a:xfrm>
            <a:prstGeom prst="teardrop">
              <a:avLst/>
            </a:prstGeom>
            <a:solidFill>
              <a:schemeClr val="accent3"/>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grpSp>
      <p:sp>
        <p:nvSpPr>
          <p:cNvPr id="6" name="Espace réservé du texte 38">
            <a:extLst>
              <a:ext uri="{FF2B5EF4-FFF2-40B4-BE49-F238E27FC236}">
                <a16:creationId xmlns:a16="http://schemas.microsoft.com/office/drawing/2014/main" id="{47BED714-06B3-CB2E-8415-54F0A1794FA0}"/>
              </a:ext>
            </a:extLst>
          </p:cNvPr>
          <p:cNvSpPr>
            <a:spLocks noGrp="1"/>
          </p:cNvSpPr>
          <p:nvPr>
            <p:ph type="body" sz="quarter" idx="10"/>
          </p:nvPr>
        </p:nvSpPr>
        <p:spPr>
          <a:xfrm>
            <a:off x="616670" y="4297957"/>
            <a:ext cx="2569721" cy="1198863"/>
          </a:xfrm>
        </p:spPr>
        <p:txBody>
          <a:bodyPr/>
          <a:lstStyle>
            <a:lvl1pPr marL="0" indent="0" algn="ctr">
              <a:buNone/>
              <a:defRPr sz="1200"/>
            </a:lvl1pPr>
            <a:lvl2pPr>
              <a:defRPr sz="1200"/>
            </a:lvl2pPr>
            <a:lvl3pPr>
              <a:defRPr sz="12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p:txBody>
      </p:sp>
      <p:sp>
        <p:nvSpPr>
          <p:cNvPr id="7" name="Espace réservé du texte 38">
            <a:extLst>
              <a:ext uri="{FF2B5EF4-FFF2-40B4-BE49-F238E27FC236}">
                <a16:creationId xmlns:a16="http://schemas.microsoft.com/office/drawing/2014/main" id="{0DC3B9B1-4C07-CFA3-3F43-B9B2D9C9ABDC}"/>
              </a:ext>
            </a:extLst>
          </p:cNvPr>
          <p:cNvSpPr>
            <a:spLocks noGrp="1"/>
          </p:cNvSpPr>
          <p:nvPr>
            <p:ph type="body" sz="quarter" idx="11" hasCustomPrompt="1"/>
          </p:nvPr>
        </p:nvSpPr>
        <p:spPr>
          <a:xfrm>
            <a:off x="616670" y="3775675"/>
            <a:ext cx="2569721" cy="406432"/>
          </a:xfrm>
        </p:spPr>
        <p:txBody>
          <a:bodyPr/>
          <a:lstStyle>
            <a:lvl1pPr marL="0" indent="0" algn="ctr">
              <a:buNone/>
              <a:defRPr sz="1600" b="1">
                <a:solidFill>
                  <a:schemeClr val="accent3"/>
                </a:solidFill>
              </a:defRPr>
            </a:lvl1pPr>
            <a:lvl2pPr>
              <a:defRPr sz="1200"/>
            </a:lvl2pPr>
            <a:lvl3pPr>
              <a:defRPr sz="1200"/>
            </a:lvl3pPr>
            <a:lvl4pPr>
              <a:defRPr sz="1200"/>
            </a:lvl4pPr>
            <a:lvl5pPr>
              <a:defRPr sz="1200"/>
            </a:lvl5pPr>
          </a:lstStyle>
          <a:p>
            <a:pPr lvl="0"/>
            <a:r>
              <a:rPr lang="fr-FR"/>
              <a:t>Titre</a:t>
            </a:r>
          </a:p>
        </p:txBody>
      </p:sp>
      <p:sp>
        <p:nvSpPr>
          <p:cNvPr id="9" name="Picture Placeholder 12">
            <a:extLst>
              <a:ext uri="{FF2B5EF4-FFF2-40B4-BE49-F238E27FC236}">
                <a16:creationId xmlns:a16="http://schemas.microsoft.com/office/drawing/2014/main" id="{560D63E9-66CD-7713-3D5C-125632A6C882}"/>
              </a:ext>
            </a:extLst>
          </p:cNvPr>
          <p:cNvSpPr>
            <a:spLocks noGrp="1" noChangeAspect="1"/>
          </p:cNvSpPr>
          <p:nvPr>
            <p:ph type="pic" sz="quarter" idx="17" hasCustomPrompt="1"/>
          </p:nvPr>
        </p:nvSpPr>
        <p:spPr>
          <a:xfrm>
            <a:off x="668353" y="2955262"/>
            <a:ext cx="513944" cy="513944"/>
          </a:xfrm>
          <a:prstGeom prst="rect">
            <a:avLst/>
          </a:prstGeom>
        </p:spPr>
        <p:txBody>
          <a:bodyPr/>
          <a:lstStyle>
            <a:lvl1pPr marL="0" indent="0">
              <a:buNone/>
              <a:defRPr sz="1200">
                <a:solidFill>
                  <a:schemeClr val="bg1"/>
                </a:solidFill>
              </a:defRPr>
            </a:lvl1pPr>
          </a:lstStyle>
          <a:p>
            <a:r>
              <a:rPr lang="fr-FR" noProof="0"/>
              <a:t>Icone</a:t>
            </a:r>
          </a:p>
        </p:txBody>
      </p:sp>
      <p:grpSp>
        <p:nvGrpSpPr>
          <p:cNvPr id="10" name="Groupe 9">
            <a:extLst>
              <a:ext uri="{FF2B5EF4-FFF2-40B4-BE49-F238E27FC236}">
                <a16:creationId xmlns:a16="http://schemas.microsoft.com/office/drawing/2014/main" id="{EEEAA10D-7DF6-5CA8-D4DD-6467DAB0CEC7}"/>
              </a:ext>
            </a:extLst>
          </p:cNvPr>
          <p:cNvGrpSpPr/>
          <p:nvPr userDrawn="1"/>
        </p:nvGrpSpPr>
        <p:grpSpPr>
          <a:xfrm>
            <a:off x="4176077" y="2719570"/>
            <a:ext cx="2951798" cy="2951796"/>
            <a:chOff x="1019175" y="2327736"/>
            <a:chExt cx="3101448" cy="3101446"/>
          </a:xfrm>
        </p:grpSpPr>
        <p:sp>
          <p:nvSpPr>
            <p:cNvPr id="11" name="Oval 8">
              <a:extLst>
                <a:ext uri="{FF2B5EF4-FFF2-40B4-BE49-F238E27FC236}">
                  <a16:creationId xmlns:a16="http://schemas.microsoft.com/office/drawing/2014/main" id="{3F201D7E-83EB-CDB4-1E59-AEFC7281757A}"/>
                </a:ext>
              </a:extLst>
            </p:cNvPr>
            <p:cNvSpPr/>
            <p:nvPr/>
          </p:nvSpPr>
          <p:spPr>
            <a:xfrm>
              <a:off x="1019175" y="2327736"/>
              <a:ext cx="3101448" cy="3101446"/>
            </a:xfrm>
            <a:prstGeom prst="ellipse">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2" name="Oval 9">
              <a:extLst>
                <a:ext uri="{FF2B5EF4-FFF2-40B4-BE49-F238E27FC236}">
                  <a16:creationId xmlns:a16="http://schemas.microsoft.com/office/drawing/2014/main" id="{A7312726-91B6-CBBA-7F8F-E493995962E3}"/>
                </a:ext>
              </a:extLst>
            </p:cNvPr>
            <p:cNvSpPr/>
            <p:nvPr/>
          </p:nvSpPr>
          <p:spPr>
            <a:xfrm rot="5400000">
              <a:off x="1019175" y="2327736"/>
              <a:ext cx="1013107" cy="1013107"/>
            </a:xfrm>
            <a:prstGeom prst="teardrop">
              <a:avLst/>
            </a:prstGeom>
            <a:solidFill>
              <a:schemeClr val="accent1"/>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grpSp>
      <p:sp>
        <p:nvSpPr>
          <p:cNvPr id="13" name="Espace réservé du texte 38">
            <a:extLst>
              <a:ext uri="{FF2B5EF4-FFF2-40B4-BE49-F238E27FC236}">
                <a16:creationId xmlns:a16="http://schemas.microsoft.com/office/drawing/2014/main" id="{767A6FD6-47AE-99C3-3179-5F912128EE3F}"/>
              </a:ext>
            </a:extLst>
          </p:cNvPr>
          <p:cNvSpPr>
            <a:spLocks noGrp="1"/>
          </p:cNvSpPr>
          <p:nvPr>
            <p:ph type="body" sz="quarter" idx="18"/>
          </p:nvPr>
        </p:nvSpPr>
        <p:spPr>
          <a:xfrm>
            <a:off x="4360947" y="4297957"/>
            <a:ext cx="2569721" cy="1198863"/>
          </a:xfrm>
        </p:spPr>
        <p:txBody>
          <a:bodyPr/>
          <a:lstStyle>
            <a:lvl1pPr marL="0" indent="0" algn="ctr">
              <a:buNone/>
              <a:defRPr sz="1200"/>
            </a:lvl1pPr>
            <a:lvl2pPr>
              <a:defRPr sz="1200"/>
            </a:lvl2pPr>
            <a:lvl3pPr>
              <a:defRPr sz="12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p:txBody>
      </p:sp>
      <p:sp>
        <p:nvSpPr>
          <p:cNvPr id="14" name="Espace réservé du texte 38">
            <a:extLst>
              <a:ext uri="{FF2B5EF4-FFF2-40B4-BE49-F238E27FC236}">
                <a16:creationId xmlns:a16="http://schemas.microsoft.com/office/drawing/2014/main" id="{9C574EBA-8450-AE24-3B11-7207F155C669}"/>
              </a:ext>
            </a:extLst>
          </p:cNvPr>
          <p:cNvSpPr>
            <a:spLocks noGrp="1"/>
          </p:cNvSpPr>
          <p:nvPr>
            <p:ph type="body" sz="quarter" idx="19" hasCustomPrompt="1"/>
          </p:nvPr>
        </p:nvSpPr>
        <p:spPr>
          <a:xfrm>
            <a:off x="4360947" y="3775675"/>
            <a:ext cx="2569721" cy="406432"/>
          </a:xfrm>
        </p:spPr>
        <p:txBody>
          <a:bodyPr/>
          <a:lstStyle>
            <a:lvl1pPr marL="0" indent="0" algn="ctr">
              <a:buNone/>
              <a:defRPr sz="1600" b="1">
                <a:solidFill>
                  <a:schemeClr val="accent1"/>
                </a:solidFill>
              </a:defRPr>
            </a:lvl1pPr>
            <a:lvl2pPr>
              <a:defRPr sz="1200"/>
            </a:lvl2pPr>
            <a:lvl3pPr>
              <a:defRPr sz="1200"/>
            </a:lvl3pPr>
            <a:lvl4pPr>
              <a:defRPr sz="1200"/>
            </a:lvl4pPr>
            <a:lvl5pPr>
              <a:defRPr sz="1200"/>
            </a:lvl5pPr>
          </a:lstStyle>
          <a:p>
            <a:pPr lvl="0"/>
            <a:r>
              <a:rPr lang="fr-FR"/>
              <a:t>Titre</a:t>
            </a:r>
          </a:p>
        </p:txBody>
      </p:sp>
      <p:sp>
        <p:nvSpPr>
          <p:cNvPr id="15" name="Picture Placeholder 12">
            <a:extLst>
              <a:ext uri="{FF2B5EF4-FFF2-40B4-BE49-F238E27FC236}">
                <a16:creationId xmlns:a16="http://schemas.microsoft.com/office/drawing/2014/main" id="{E4F5ED76-618C-8865-D360-43A6B7D561BD}"/>
              </a:ext>
            </a:extLst>
          </p:cNvPr>
          <p:cNvSpPr>
            <a:spLocks noGrp="1" noChangeAspect="1"/>
          </p:cNvSpPr>
          <p:nvPr>
            <p:ph type="pic" sz="quarter" idx="20" hasCustomPrompt="1"/>
          </p:nvPr>
        </p:nvSpPr>
        <p:spPr>
          <a:xfrm>
            <a:off x="4412630" y="2955262"/>
            <a:ext cx="513944" cy="513944"/>
          </a:xfrm>
          <a:prstGeom prst="rect">
            <a:avLst/>
          </a:prstGeom>
        </p:spPr>
        <p:txBody>
          <a:bodyPr/>
          <a:lstStyle>
            <a:lvl1pPr marL="0" indent="0">
              <a:buNone/>
              <a:defRPr sz="1200">
                <a:solidFill>
                  <a:schemeClr val="bg1"/>
                </a:solidFill>
              </a:defRPr>
            </a:lvl1pPr>
          </a:lstStyle>
          <a:p>
            <a:r>
              <a:rPr lang="fr-FR" noProof="0"/>
              <a:t>Icone</a:t>
            </a:r>
          </a:p>
        </p:txBody>
      </p:sp>
      <p:grpSp>
        <p:nvGrpSpPr>
          <p:cNvPr id="16" name="Groupe 15">
            <a:extLst>
              <a:ext uri="{FF2B5EF4-FFF2-40B4-BE49-F238E27FC236}">
                <a16:creationId xmlns:a16="http://schemas.microsoft.com/office/drawing/2014/main" id="{4717077F-3A2D-0D7F-61DB-422CCEDAAF70}"/>
              </a:ext>
            </a:extLst>
          </p:cNvPr>
          <p:cNvGrpSpPr/>
          <p:nvPr userDrawn="1"/>
        </p:nvGrpSpPr>
        <p:grpSpPr>
          <a:xfrm>
            <a:off x="2258424" y="5800915"/>
            <a:ext cx="2951798" cy="2951796"/>
            <a:chOff x="1019175" y="2327736"/>
            <a:chExt cx="3101448" cy="3101446"/>
          </a:xfrm>
        </p:grpSpPr>
        <p:sp>
          <p:nvSpPr>
            <p:cNvPr id="17" name="Oval 8">
              <a:extLst>
                <a:ext uri="{FF2B5EF4-FFF2-40B4-BE49-F238E27FC236}">
                  <a16:creationId xmlns:a16="http://schemas.microsoft.com/office/drawing/2014/main" id="{79EF8037-25AC-5643-766E-6A247FC3E55D}"/>
                </a:ext>
              </a:extLst>
            </p:cNvPr>
            <p:cNvSpPr/>
            <p:nvPr/>
          </p:nvSpPr>
          <p:spPr>
            <a:xfrm>
              <a:off x="1019175" y="2327736"/>
              <a:ext cx="3101448" cy="3101446"/>
            </a:xfrm>
            <a:prstGeom prst="ellipse">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8" name="Oval 9">
              <a:extLst>
                <a:ext uri="{FF2B5EF4-FFF2-40B4-BE49-F238E27FC236}">
                  <a16:creationId xmlns:a16="http://schemas.microsoft.com/office/drawing/2014/main" id="{CDA5C63A-17D2-7BE9-B3DA-E5C8D12BC36F}"/>
                </a:ext>
              </a:extLst>
            </p:cNvPr>
            <p:cNvSpPr/>
            <p:nvPr/>
          </p:nvSpPr>
          <p:spPr>
            <a:xfrm rot="5400000">
              <a:off x="1019175" y="2327736"/>
              <a:ext cx="1013107" cy="1013107"/>
            </a:xfrm>
            <a:prstGeom prst="teardrop">
              <a:avLst/>
            </a:prstGeom>
            <a:solidFill>
              <a:schemeClr val="accent2"/>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grpSp>
      <p:sp>
        <p:nvSpPr>
          <p:cNvPr id="19" name="Espace réservé du texte 38">
            <a:extLst>
              <a:ext uri="{FF2B5EF4-FFF2-40B4-BE49-F238E27FC236}">
                <a16:creationId xmlns:a16="http://schemas.microsoft.com/office/drawing/2014/main" id="{4D7E08B1-BC1F-73F1-D21B-0484483CDEB9}"/>
              </a:ext>
            </a:extLst>
          </p:cNvPr>
          <p:cNvSpPr>
            <a:spLocks noGrp="1"/>
          </p:cNvSpPr>
          <p:nvPr>
            <p:ph type="body" sz="quarter" idx="21"/>
          </p:nvPr>
        </p:nvSpPr>
        <p:spPr>
          <a:xfrm>
            <a:off x="2494977" y="7379302"/>
            <a:ext cx="2569721" cy="1198863"/>
          </a:xfrm>
        </p:spPr>
        <p:txBody>
          <a:bodyPr/>
          <a:lstStyle>
            <a:lvl1pPr marL="0" indent="0" algn="ctr">
              <a:buNone/>
              <a:defRPr sz="1200"/>
            </a:lvl1pPr>
            <a:lvl2pPr>
              <a:defRPr sz="1200"/>
            </a:lvl2pPr>
            <a:lvl3pPr>
              <a:defRPr sz="12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p:txBody>
      </p:sp>
      <p:sp>
        <p:nvSpPr>
          <p:cNvPr id="20" name="Espace réservé du texte 38">
            <a:extLst>
              <a:ext uri="{FF2B5EF4-FFF2-40B4-BE49-F238E27FC236}">
                <a16:creationId xmlns:a16="http://schemas.microsoft.com/office/drawing/2014/main" id="{02EE4AA1-9D79-01D6-8226-51A7881AF312}"/>
              </a:ext>
            </a:extLst>
          </p:cNvPr>
          <p:cNvSpPr>
            <a:spLocks noGrp="1"/>
          </p:cNvSpPr>
          <p:nvPr>
            <p:ph type="body" sz="quarter" idx="22" hasCustomPrompt="1"/>
          </p:nvPr>
        </p:nvSpPr>
        <p:spPr>
          <a:xfrm>
            <a:off x="2494977" y="6857020"/>
            <a:ext cx="2569721" cy="406432"/>
          </a:xfrm>
        </p:spPr>
        <p:txBody>
          <a:bodyPr/>
          <a:lstStyle>
            <a:lvl1pPr marL="0" indent="0" algn="ctr">
              <a:buNone/>
              <a:defRPr sz="1600" b="1">
                <a:solidFill>
                  <a:schemeClr val="accent2"/>
                </a:solidFill>
              </a:defRPr>
            </a:lvl1pPr>
            <a:lvl2pPr>
              <a:defRPr sz="1200"/>
            </a:lvl2pPr>
            <a:lvl3pPr>
              <a:defRPr sz="1200"/>
            </a:lvl3pPr>
            <a:lvl4pPr>
              <a:defRPr sz="1200"/>
            </a:lvl4pPr>
            <a:lvl5pPr>
              <a:defRPr sz="1200"/>
            </a:lvl5pPr>
          </a:lstStyle>
          <a:p>
            <a:pPr lvl="0"/>
            <a:r>
              <a:rPr lang="fr-FR"/>
              <a:t>Titre</a:t>
            </a:r>
          </a:p>
        </p:txBody>
      </p:sp>
      <p:sp>
        <p:nvSpPr>
          <p:cNvPr id="21" name="Picture Placeholder 12">
            <a:extLst>
              <a:ext uri="{FF2B5EF4-FFF2-40B4-BE49-F238E27FC236}">
                <a16:creationId xmlns:a16="http://schemas.microsoft.com/office/drawing/2014/main" id="{CE6FA567-35B1-DD14-1A43-902264EC66C0}"/>
              </a:ext>
            </a:extLst>
          </p:cNvPr>
          <p:cNvSpPr>
            <a:spLocks noGrp="1" noChangeAspect="1"/>
          </p:cNvSpPr>
          <p:nvPr>
            <p:ph type="pic" sz="quarter" idx="23" hasCustomPrompt="1"/>
          </p:nvPr>
        </p:nvSpPr>
        <p:spPr>
          <a:xfrm>
            <a:off x="2494977" y="6036607"/>
            <a:ext cx="513944" cy="513944"/>
          </a:xfrm>
          <a:prstGeom prst="rect">
            <a:avLst/>
          </a:prstGeom>
        </p:spPr>
        <p:txBody>
          <a:bodyPr/>
          <a:lstStyle>
            <a:lvl1pPr marL="0" indent="0">
              <a:buNone/>
              <a:defRPr sz="1200">
                <a:solidFill>
                  <a:schemeClr val="bg1"/>
                </a:solidFill>
              </a:defRPr>
            </a:lvl1pPr>
          </a:lstStyle>
          <a:p>
            <a:r>
              <a:rPr lang="fr-FR" noProof="0"/>
              <a:t>Icone</a:t>
            </a:r>
          </a:p>
        </p:txBody>
      </p:sp>
      <p:sp>
        <p:nvSpPr>
          <p:cNvPr id="22" name="Espace réservé du texte 38">
            <a:extLst>
              <a:ext uri="{FF2B5EF4-FFF2-40B4-BE49-F238E27FC236}">
                <a16:creationId xmlns:a16="http://schemas.microsoft.com/office/drawing/2014/main" id="{43746D2C-A6FE-67DC-C39F-4ACCAF89418F}"/>
              </a:ext>
            </a:extLst>
          </p:cNvPr>
          <p:cNvSpPr>
            <a:spLocks noGrp="1"/>
          </p:cNvSpPr>
          <p:nvPr>
            <p:ph type="body" sz="quarter" idx="25"/>
          </p:nvPr>
        </p:nvSpPr>
        <p:spPr>
          <a:xfrm>
            <a:off x="431801" y="9089486"/>
            <a:ext cx="6696074" cy="746664"/>
          </a:xfrm>
        </p:spPr>
        <p:txBody>
          <a:bodyPr/>
          <a:lstStyle>
            <a:lvl1pPr marL="0" indent="0" algn="ctr">
              <a:buNone/>
              <a:defRPr sz="1600">
                <a:solidFill>
                  <a:schemeClr val="accent3"/>
                </a:solidFill>
              </a:defRPr>
            </a:lvl1pPr>
            <a:lvl2pPr>
              <a:defRPr sz="1200"/>
            </a:lvl2pPr>
            <a:lvl3pPr>
              <a:defRPr sz="1200"/>
            </a:lvl3pPr>
            <a:lvl4pPr>
              <a:defRPr sz="1200"/>
            </a:lvl4pPr>
            <a:lvl5pPr>
              <a:defRPr sz="1200"/>
            </a:lvl5pPr>
          </a:lstStyle>
          <a:p>
            <a:pPr lvl="0"/>
            <a:r>
              <a:rPr lang="fr-FR"/>
              <a:t>Cliquez pour modifier les styles du texte du masque</a:t>
            </a:r>
          </a:p>
        </p:txBody>
      </p:sp>
      <p:pic>
        <p:nvPicPr>
          <p:cNvPr id="8" name="Picture 3">
            <a:extLst>
              <a:ext uri="{FF2B5EF4-FFF2-40B4-BE49-F238E27FC236}">
                <a16:creationId xmlns:a16="http://schemas.microsoft.com/office/drawing/2014/main" id="{CF8F392F-A964-504E-73E2-3D8E37A81522}"/>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70693592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oints - style 2">
    <p:bg>
      <p:bgPr>
        <a:solidFill>
          <a:schemeClr val="bg1"/>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DC31FEB-1992-04BC-397B-86A85BDBA471}"/>
              </a:ext>
            </a:extLst>
          </p:cNvPr>
          <p:cNvSpPr>
            <a:spLocks noGrp="1"/>
          </p:cNvSpPr>
          <p:nvPr>
            <p:ph type="pic" sz="quarter" idx="11"/>
          </p:nvPr>
        </p:nvSpPr>
        <p:spPr>
          <a:xfrm>
            <a:off x="431800" y="6930188"/>
            <a:ext cx="6696075" cy="2905961"/>
          </a:xfrm>
          <a:solidFill>
            <a:schemeClr val="bg2"/>
          </a:solidFill>
        </p:spPr>
        <p:txBody>
          <a:bodyPr anchor="ctr"/>
          <a:lstStyle>
            <a:lvl1pPr marL="0" indent="0" algn="ctr">
              <a:buFontTx/>
              <a:buNone/>
              <a:defRPr/>
            </a:lvl1pPr>
          </a:lstStyle>
          <a:p>
            <a:endParaRPr lang="fr-FR" noProof="0"/>
          </a:p>
        </p:txBody>
      </p:sp>
      <p:sp>
        <p:nvSpPr>
          <p:cNvPr id="5" name="Title Placeholder 1">
            <a:extLst>
              <a:ext uri="{FF2B5EF4-FFF2-40B4-BE49-F238E27FC236}">
                <a16:creationId xmlns:a16="http://schemas.microsoft.com/office/drawing/2014/main" id="{8C60EC0B-C36D-59CF-A25A-83FEA25CE7A1}"/>
              </a:ext>
            </a:extLst>
          </p:cNvPr>
          <p:cNvSpPr>
            <a:spLocks noGrp="1"/>
          </p:cNvSpPr>
          <p:nvPr>
            <p:ph type="title" hasCustomPrompt="1"/>
          </p:nvPr>
        </p:nvSpPr>
        <p:spPr>
          <a:xfrm>
            <a:off x="431800" y="449263"/>
            <a:ext cx="6696075" cy="1218608"/>
          </a:xfrm>
          <a:prstGeom prst="rect">
            <a:avLst/>
          </a:prstGeom>
        </p:spPr>
        <p:txBody>
          <a:bodyPr vert="horz" lIns="0" tIns="0" rIns="0" bIns="0" rtlCol="0" anchor="t" anchorCtr="0">
            <a:noAutofit/>
          </a:bodyPr>
          <a:lstStyle/>
          <a:p>
            <a:r>
              <a:rPr lang="fr-FR" noProof="0"/>
              <a:t>Cliquez pour ajouter </a:t>
            </a:r>
            <a:br>
              <a:rPr lang="fr-FR" noProof="0"/>
            </a:br>
            <a:r>
              <a:rPr lang="fr-FR" noProof="0"/>
              <a:t>le titre du contenu</a:t>
            </a:r>
          </a:p>
        </p:txBody>
      </p:sp>
      <p:sp>
        <p:nvSpPr>
          <p:cNvPr id="7" name="Oval 9">
            <a:extLst>
              <a:ext uri="{FF2B5EF4-FFF2-40B4-BE49-F238E27FC236}">
                <a16:creationId xmlns:a16="http://schemas.microsoft.com/office/drawing/2014/main" id="{A382371E-227F-D4D5-B017-D950F579ABD8}"/>
              </a:ext>
            </a:extLst>
          </p:cNvPr>
          <p:cNvSpPr/>
          <p:nvPr userDrawn="1"/>
        </p:nvSpPr>
        <p:spPr>
          <a:xfrm rot="5400000">
            <a:off x="431800" y="2981906"/>
            <a:ext cx="1013107" cy="1013107"/>
          </a:xfrm>
          <a:prstGeom prst="teardrop">
            <a:avLst/>
          </a:prstGeom>
          <a:solidFill>
            <a:schemeClr val="accent3">
              <a:lumMod val="75000"/>
            </a:schemeClr>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lvl="0" algn="ctr"/>
            <a:endParaRPr lang="en-US" sz="1200" b="1">
              <a:ea typeface="Open Sans Extrabold" charset="0"/>
              <a:cs typeface="Open Sans Extrabold" charset="0"/>
            </a:endParaRPr>
          </a:p>
        </p:txBody>
      </p:sp>
      <p:sp>
        <p:nvSpPr>
          <p:cNvPr id="8" name="Espace réservé du texte 38">
            <a:extLst>
              <a:ext uri="{FF2B5EF4-FFF2-40B4-BE49-F238E27FC236}">
                <a16:creationId xmlns:a16="http://schemas.microsoft.com/office/drawing/2014/main" id="{9CB8ECA5-B669-7B91-2029-0A966A71A5F4}"/>
              </a:ext>
            </a:extLst>
          </p:cNvPr>
          <p:cNvSpPr>
            <a:spLocks noGrp="1"/>
          </p:cNvSpPr>
          <p:nvPr>
            <p:ph type="body" sz="quarter" idx="12" hasCustomPrompt="1"/>
          </p:nvPr>
        </p:nvSpPr>
        <p:spPr>
          <a:xfrm>
            <a:off x="1630629" y="2981906"/>
            <a:ext cx="5497246" cy="1013107"/>
          </a:xfrm>
        </p:spPr>
        <p:txBody>
          <a:bodyPr anchor="ctr"/>
          <a:lstStyle>
            <a:lvl1pPr marL="0" indent="0" algn="l">
              <a:buNone/>
              <a:defRPr sz="1600" b="1">
                <a:solidFill>
                  <a:schemeClr val="tx1"/>
                </a:solidFill>
              </a:defRPr>
            </a:lvl1pPr>
            <a:lvl2pPr>
              <a:defRPr sz="1200"/>
            </a:lvl2pPr>
            <a:lvl3pPr>
              <a:defRPr sz="1200"/>
            </a:lvl3pPr>
            <a:lvl4pPr>
              <a:defRPr sz="1200"/>
            </a:lvl4pPr>
            <a:lvl5pPr>
              <a:defRPr sz="1200"/>
            </a:lvl5pPr>
          </a:lstStyle>
          <a:p>
            <a:pPr lvl="0"/>
            <a:r>
              <a:rPr lang="fr-FR"/>
              <a:t>Titre</a:t>
            </a:r>
          </a:p>
        </p:txBody>
      </p:sp>
      <p:sp>
        <p:nvSpPr>
          <p:cNvPr id="9" name="Picture Placeholder 12">
            <a:extLst>
              <a:ext uri="{FF2B5EF4-FFF2-40B4-BE49-F238E27FC236}">
                <a16:creationId xmlns:a16="http://schemas.microsoft.com/office/drawing/2014/main" id="{E763DF36-E8F6-C679-9390-C22ADF3A69E5}"/>
              </a:ext>
            </a:extLst>
          </p:cNvPr>
          <p:cNvSpPr>
            <a:spLocks noGrp="1" noChangeAspect="1"/>
          </p:cNvSpPr>
          <p:nvPr>
            <p:ph type="pic" sz="quarter" idx="17" hasCustomPrompt="1"/>
          </p:nvPr>
        </p:nvSpPr>
        <p:spPr>
          <a:xfrm>
            <a:off x="668353" y="3217598"/>
            <a:ext cx="540000" cy="540000"/>
          </a:xfrm>
          <a:prstGeom prst="rect">
            <a:avLst/>
          </a:prstGeom>
        </p:spPr>
        <p:txBody>
          <a:bodyPr/>
          <a:lstStyle>
            <a:lvl1pPr marL="0" indent="0">
              <a:buNone/>
              <a:defRPr sz="1200">
                <a:solidFill>
                  <a:schemeClr val="bg1"/>
                </a:solidFill>
              </a:defRPr>
            </a:lvl1pPr>
          </a:lstStyle>
          <a:p>
            <a:r>
              <a:rPr lang="fr-FR" noProof="0"/>
              <a:t>Icone</a:t>
            </a:r>
          </a:p>
        </p:txBody>
      </p:sp>
      <p:sp>
        <p:nvSpPr>
          <p:cNvPr id="10" name="Oval 9">
            <a:extLst>
              <a:ext uri="{FF2B5EF4-FFF2-40B4-BE49-F238E27FC236}">
                <a16:creationId xmlns:a16="http://schemas.microsoft.com/office/drawing/2014/main" id="{1FC1D4F3-0A5F-ED48-EBE9-8D4B3405A60D}"/>
              </a:ext>
            </a:extLst>
          </p:cNvPr>
          <p:cNvSpPr/>
          <p:nvPr userDrawn="1"/>
        </p:nvSpPr>
        <p:spPr>
          <a:xfrm rot="5400000">
            <a:off x="431800" y="4195080"/>
            <a:ext cx="1013107" cy="1013107"/>
          </a:xfrm>
          <a:prstGeom prst="teardrop">
            <a:avLst/>
          </a:prstGeom>
          <a:solidFill>
            <a:schemeClr val="accent3"/>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lvl="0" algn="ctr"/>
            <a:endParaRPr lang="en-US" sz="1200" b="1">
              <a:ea typeface="Open Sans Extrabold" charset="0"/>
              <a:cs typeface="Open Sans Extrabold" charset="0"/>
            </a:endParaRPr>
          </a:p>
        </p:txBody>
      </p:sp>
      <p:sp>
        <p:nvSpPr>
          <p:cNvPr id="11" name="Espace réservé du texte 38">
            <a:extLst>
              <a:ext uri="{FF2B5EF4-FFF2-40B4-BE49-F238E27FC236}">
                <a16:creationId xmlns:a16="http://schemas.microsoft.com/office/drawing/2014/main" id="{9BC4941F-1221-B3B3-A7AE-E89233A22A08}"/>
              </a:ext>
            </a:extLst>
          </p:cNvPr>
          <p:cNvSpPr>
            <a:spLocks noGrp="1"/>
          </p:cNvSpPr>
          <p:nvPr>
            <p:ph type="body" sz="quarter" idx="18" hasCustomPrompt="1"/>
          </p:nvPr>
        </p:nvSpPr>
        <p:spPr>
          <a:xfrm>
            <a:off x="1630629" y="4195080"/>
            <a:ext cx="5497246" cy="1013107"/>
          </a:xfrm>
        </p:spPr>
        <p:txBody>
          <a:bodyPr anchor="ctr"/>
          <a:lstStyle>
            <a:lvl1pPr marL="0" indent="0" algn="l">
              <a:buNone/>
              <a:defRPr sz="1600" b="1">
                <a:solidFill>
                  <a:schemeClr val="tx1"/>
                </a:solidFill>
              </a:defRPr>
            </a:lvl1pPr>
            <a:lvl2pPr>
              <a:defRPr sz="1200"/>
            </a:lvl2pPr>
            <a:lvl3pPr>
              <a:defRPr sz="1200"/>
            </a:lvl3pPr>
            <a:lvl4pPr>
              <a:defRPr sz="1200"/>
            </a:lvl4pPr>
            <a:lvl5pPr>
              <a:defRPr sz="1200"/>
            </a:lvl5pPr>
          </a:lstStyle>
          <a:p>
            <a:pPr lvl="0"/>
            <a:r>
              <a:rPr lang="fr-FR"/>
              <a:t>Titre</a:t>
            </a:r>
          </a:p>
        </p:txBody>
      </p:sp>
      <p:sp>
        <p:nvSpPr>
          <p:cNvPr id="12" name="Picture Placeholder 12">
            <a:extLst>
              <a:ext uri="{FF2B5EF4-FFF2-40B4-BE49-F238E27FC236}">
                <a16:creationId xmlns:a16="http://schemas.microsoft.com/office/drawing/2014/main" id="{A1716FEF-9F0A-A10A-E0E3-500B2739AFED}"/>
              </a:ext>
            </a:extLst>
          </p:cNvPr>
          <p:cNvSpPr>
            <a:spLocks noGrp="1" noChangeAspect="1"/>
          </p:cNvSpPr>
          <p:nvPr>
            <p:ph type="pic" sz="quarter" idx="19" hasCustomPrompt="1"/>
          </p:nvPr>
        </p:nvSpPr>
        <p:spPr>
          <a:xfrm>
            <a:off x="668353" y="4430772"/>
            <a:ext cx="540000" cy="540000"/>
          </a:xfrm>
          <a:prstGeom prst="rect">
            <a:avLst/>
          </a:prstGeom>
        </p:spPr>
        <p:txBody>
          <a:bodyPr/>
          <a:lstStyle>
            <a:lvl1pPr marL="0" indent="0">
              <a:buNone/>
              <a:defRPr sz="1200">
                <a:solidFill>
                  <a:schemeClr val="bg1"/>
                </a:solidFill>
              </a:defRPr>
            </a:lvl1pPr>
          </a:lstStyle>
          <a:p>
            <a:r>
              <a:rPr lang="fr-FR" noProof="0"/>
              <a:t>Icone</a:t>
            </a:r>
          </a:p>
        </p:txBody>
      </p:sp>
      <p:sp>
        <p:nvSpPr>
          <p:cNvPr id="13" name="Oval 9">
            <a:extLst>
              <a:ext uri="{FF2B5EF4-FFF2-40B4-BE49-F238E27FC236}">
                <a16:creationId xmlns:a16="http://schemas.microsoft.com/office/drawing/2014/main" id="{9F233F04-4997-DDC8-B123-628D6DCF9AF4}"/>
              </a:ext>
            </a:extLst>
          </p:cNvPr>
          <p:cNvSpPr/>
          <p:nvPr userDrawn="1"/>
        </p:nvSpPr>
        <p:spPr>
          <a:xfrm rot="5400000">
            <a:off x="431800" y="5408254"/>
            <a:ext cx="1013107" cy="1013107"/>
          </a:xfrm>
          <a:prstGeom prst="teardrop">
            <a:avLst/>
          </a:prstGeom>
          <a:solidFill>
            <a:schemeClr val="accent3">
              <a:lumMod val="60000"/>
              <a:lumOff val="40000"/>
            </a:schemeClr>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lvl="0" algn="ctr"/>
            <a:endParaRPr lang="en-US" sz="1200" b="1">
              <a:ea typeface="Open Sans Extrabold" charset="0"/>
              <a:cs typeface="Open Sans Extrabold" charset="0"/>
            </a:endParaRPr>
          </a:p>
        </p:txBody>
      </p:sp>
      <p:sp>
        <p:nvSpPr>
          <p:cNvPr id="14" name="Espace réservé du texte 38">
            <a:extLst>
              <a:ext uri="{FF2B5EF4-FFF2-40B4-BE49-F238E27FC236}">
                <a16:creationId xmlns:a16="http://schemas.microsoft.com/office/drawing/2014/main" id="{5295E4C9-F644-CD7E-9743-6639DDFDF732}"/>
              </a:ext>
            </a:extLst>
          </p:cNvPr>
          <p:cNvSpPr>
            <a:spLocks noGrp="1"/>
          </p:cNvSpPr>
          <p:nvPr>
            <p:ph type="body" sz="quarter" idx="20" hasCustomPrompt="1"/>
          </p:nvPr>
        </p:nvSpPr>
        <p:spPr>
          <a:xfrm>
            <a:off x="1630629" y="5408254"/>
            <a:ext cx="5497246" cy="1013107"/>
          </a:xfrm>
        </p:spPr>
        <p:txBody>
          <a:bodyPr anchor="ctr"/>
          <a:lstStyle>
            <a:lvl1pPr marL="0" indent="0" algn="l">
              <a:buNone/>
              <a:defRPr sz="1600" b="1">
                <a:solidFill>
                  <a:schemeClr val="tx1"/>
                </a:solidFill>
              </a:defRPr>
            </a:lvl1pPr>
            <a:lvl2pPr>
              <a:defRPr sz="1200"/>
            </a:lvl2pPr>
            <a:lvl3pPr>
              <a:defRPr sz="1200"/>
            </a:lvl3pPr>
            <a:lvl4pPr>
              <a:defRPr sz="1200"/>
            </a:lvl4pPr>
            <a:lvl5pPr>
              <a:defRPr sz="1200"/>
            </a:lvl5pPr>
          </a:lstStyle>
          <a:p>
            <a:pPr lvl="0"/>
            <a:r>
              <a:rPr lang="fr-FR"/>
              <a:t>Titre</a:t>
            </a:r>
          </a:p>
        </p:txBody>
      </p:sp>
      <p:sp>
        <p:nvSpPr>
          <p:cNvPr id="15" name="Picture Placeholder 12">
            <a:extLst>
              <a:ext uri="{FF2B5EF4-FFF2-40B4-BE49-F238E27FC236}">
                <a16:creationId xmlns:a16="http://schemas.microsoft.com/office/drawing/2014/main" id="{B908FDEF-4DFB-CFFD-D28C-4CEB02D37C93}"/>
              </a:ext>
            </a:extLst>
          </p:cNvPr>
          <p:cNvSpPr>
            <a:spLocks noGrp="1" noChangeAspect="1"/>
          </p:cNvSpPr>
          <p:nvPr>
            <p:ph type="pic" sz="quarter" idx="21" hasCustomPrompt="1"/>
          </p:nvPr>
        </p:nvSpPr>
        <p:spPr>
          <a:xfrm>
            <a:off x="668353" y="5643946"/>
            <a:ext cx="540000" cy="540000"/>
          </a:xfrm>
          <a:prstGeom prst="rect">
            <a:avLst/>
          </a:prstGeom>
        </p:spPr>
        <p:txBody>
          <a:bodyPr/>
          <a:lstStyle>
            <a:lvl1pPr marL="0" indent="0">
              <a:buNone/>
              <a:defRPr sz="1200">
                <a:solidFill>
                  <a:schemeClr val="bg1"/>
                </a:solidFill>
              </a:defRPr>
            </a:lvl1pPr>
          </a:lstStyle>
          <a:p>
            <a:r>
              <a:rPr lang="fr-FR" noProof="0"/>
              <a:t>Icone</a:t>
            </a:r>
          </a:p>
        </p:txBody>
      </p:sp>
      <p:sp>
        <p:nvSpPr>
          <p:cNvPr id="16" name="Espace réservé du texte 38">
            <a:extLst>
              <a:ext uri="{FF2B5EF4-FFF2-40B4-BE49-F238E27FC236}">
                <a16:creationId xmlns:a16="http://schemas.microsoft.com/office/drawing/2014/main" id="{79FA78ED-C5F5-791A-13A4-A3529155E607}"/>
              </a:ext>
            </a:extLst>
          </p:cNvPr>
          <p:cNvSpPr>
            <a:spLocks noGrp="1"/>
          </p:cNvSpPr>
          <p:nvPr>
            <p:ph type="body" sz="quarter" idx="24"/>
          </p:nvPr>
        </p:nvSpPr>
        <p:spPr>
          <a:xfrm>
            <a:off x="431800" y="2035175"/>
            <a:ext cx="6696075" cy="746664"/>
          </a:xfrm>
        </p:spPr>
        <p:txBody>
          <a:bodyPr/>
          <a:lstStyle>
            <a:lvl1pPr marL="0" indent="0" algn="l">
              <a:buNone/>
              <a:defRPr sz="1800"/>
            </a:lvl1pPr>
            <a:lvl2pPr>
              <a:defRPr sz="1200"/>
            </a:lvl2pPr>
            <a:lvl3pPr>
              <a:defRPr sz="1200"/>
            </a:lvl3pPr>
            <a:lvl4pPr>
              <a:defRPr sz="1200"/>
            </a:lvl4pPr>
            <a:lvl5pPr>
              <a:defRPr sz="1200"/>
            </a:lvl5pPr>
          </a:lstStyle>
          <a:p>
            <a:pPr lvl="0"/>
            <a:r>
              <a:rPr lang="fr-FR"/>
              <a:t>Cliquez pour modifier les styles du texte du masque</a:t>
            </a:r>
          </a:p>
        </p:txBody>
      </p:sp>
      <p:pic>
        <p:nvPicPr>
          <p:cNvPr id="4" name="Picture 3">
            <a:extLst>
              <a:ext uri="{FF2B5EF4-FFF2-40B4-BE49-F238E27FC236}">
                <a16:creationId xmlns:a16="http://schemas.microsoft.com/office/drawing/2014/main" id="{49140F65-60BA-5286-04AF-617525F88B41}"/>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2372303989"/>
      </p:ext>
    </p:extLst>
  </p:cSld>
  <p:clrMapOvr>
    <a:masterClrMapping/>
  </p:clrMapOvr>
  <p:extLst>
    <p:ext uri="{DCECCB84-F9BA-43D5-87BE-67443E8EF086}">
      <p15:sldGuideLst xmlns:p15="http://schemas.microsoft.com/office/powerpoint/2012/main">
        <p15:guide id="1" pos="2522" userDrawn="1">
          <p15:clr>
            <a:srgbClr val="FBAE40"/>
          </p15:clr>
        </p15:guide>
        <p15:guide id="2" pos="2361" userDrawn="1">
          <p15:clr>
            <a:srgbClr val="FBAE40"/>
          </p15:clr>
        </p15:guide>
        <p15:guide id="3" orient="horz" pos="1635"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s - style 1">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7DB660C-698C-EBB9-9006-FAF47720CD64}"/>
              </a:ext>
            </a:extLst>
          </p:cNvPr>
          <p:cNvSpPr>
            <a:spLocks noGrp="1"/>
          </p:cNvSpPr>
          <p:nvPr>
            <p:ph type="title" hasCustomPrompt="1"/>
          </p:nvPr>
        </p:nvSpPr>
        <p:spPr>
          <a:xfrm>
            <a:off x="431138" y="449264"/>
            <a:ext cx="6700156" cy="1223962"/>
          </a:xfrm>
          <a:prstGeom prst="rect">
            <a:avLst/>
          </a:prstGeom>
        </p:spPr>
        <p:txBody>
          <a:bodyPr vert="horz" lIns="0" tIns="0" rIns="0" bIns="0" rtlCol="0" anchor="t" anchorCtr="0">
            <a:noAutofit/>
          </a:bodyPr>
          <a:lstStyle>
            <a:lvl1pPr algn="ctr">
              <a:defRPr/>
            </a:lvl1pPr>
          </a:lstStyle>
          <a:p>
            <a:r>
              <a:rPr lang="fr-FR" noProof="0"/>
              <a:t>Cliquez pour ajouter le titre du contenu</a:t>
            </a:r>
          </a:p>
        </p:txBody>
      </p:sp>
      <p:sp>
        <p:nvSpPr>
          <p:cNvPr id="9" name="Espace réservé du texte 38">
            <a:extLst>
              <a:ext uri="{FF2B5EF4-FFF2-40B4-BE49-F238E27FC236}">
                <a16:creationId xmlns:a16="http://schemas.microsoft.com/office/drawing/2014/main" id="{41077F70-FB3F-8CAD-A9BC-42B0B43C2610}"/>
              </a:ext>
            </a:extLst>
          </p:cNvPr>
          <p:cNvSpPr>
            <a:spLocks noGrp="1"/>
          </p:cNvSpPr>
          <p:nvPr>
            <p:ph type="body" sz="quarter" idx="10"/>
          </p:nvPr>
        </p:nvSpPr>
        <p:spPr>
          <a:xfrm>
            <a:off x="466479" y="2587459"/>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7" name="Espace réservé du texte 38">
            <a:extLst>
              <a:ext uri="{FF2B5EF4-FFF2-40B4-BE49-F238E27FC236}">
                <a16:creationId xmlns:a16="http://schemas.microsoft.com/office/drawing/2014/main" id="{1EC49AE0-673C-5DFE-8DE3-642B3468AF47}"/>
              </a:ext>
            </a:extLst>
          </p:cNvPr>
          <p:cNvSpPr>
            <a:spLocks noGrp="1"/>
          </p:cNvSpPr>
          <p:nvPr>
            <p:ph type="body" sz="quarter" idx="11" hasCustomPrompt="1"/>
          </p:nvPr>
        </p:nvSpPr>
        <p:spPr>
          <a:xfrm>
            <a:off x="466479" y="2065176"/>
            <a:ext cx="2763088" cy="427037"/>
          </a:xfrm>
        </p:spPr>
        <p:txBody>
          <a:bodyPr anchor="b"/>
          <a:lstStyle>
            <a:lvl1pPr marL="0" indent="0" algn="ctr">
              <a:buNone/>
              <a:defRPr sz="1400" b="1">
                <a:solidFill>
                  <a:schemeClr val="accent1"/>
                </a:solidFill>
              </a:defRPr>
            </a:lvl1pPr>
            <a:lvl2pPr>
              <a:defRPr sz="1200"/>
            </a:lvl2pPr>
            <a:lvl3pPr>
              <a:defRPr sz="1200"/>
            </a:lvl3pPr>
            <a:lvl4pPr>
              <a:defRPr sz="1200"/>
            </a:lvl4pPr>
            <a:lvl5pPr>
              <a:defRPr sz="1200"/>
            </a:lvl5pPr>
          </a:lstStyle>
          <a:p>
            <a:pPr lvl="0"/>
            <a:r>
              <a:rPr lang="fr-FR"/>
              <a:t>Titre</a:t>
            </a:r>
          </a:p>
        </p:txBody>
      </p:sp>
      <p:grpSp>
        <p:nvGrpSpPr>
          <p:cNvPr id="114" name="Groupe 113">
            <a:extLst>
              <a:ext uri="{FF2B5EF4-FFF2-40B4-BE49-F238E27FC236}">
                <a16:creationId xmlns:a16="http://schemas.microsoft.com/office/drawing/2014/main" id="{8776C3E1-39BB-0396-E39F-99C26D6DDE13}"/>
              </a:ext>
            </a:extLst>
          </p:cNvPr>
          <p:cNvGrpSpPr/>
          <p:nvPr userDrawn="1"/>
        </p:nvGrpSpPr>
        <p:grpSpPr>
          <a:xfrm>
            <a:off x="1486748" y="3619538"/>
            <a:ext cx="4586178" cy="4619186"/>
            <a:chOff x="1448398" y="3070604"/>
            <a:chExt cx="4586178" cy="4619186"/>
          </a:xfrm>
        </p:grpSpPr>
        <p:grpSp>
          <p:nvGrpSpPr>
            <p:cNvPr id="18" name="Groupe 17">
              <a:extLst>
                <a:ext uri="{FF2B5EF4-FFF2-40B4-BE49-F238E27FC236}">
                  <a16:creationId xmlns:a16="http://schemas.microsoft.com/office/drawing/2014/main" id="{FF8A071B-7F25-9B58-4870-484834B6BF1F}"/>
                </a:ext>
              </a:extLst>
            </p:cNvPr>
            <p:cNvGrpSpPr/>
            <p:nvPr userDrawn="1"/>
          </p:nvGrpSpPr>
          <p:grpSpPr>
            <a:xfrm>
              <a:off x="3747683" y="3070604"/>
              <a:ext cx="2286893" cy="2346488"/>
              <a:chOff x="6073788" y="1434309"/>
              <a:chExt cx="2286893" cy="2346488"/>
            </a:xfrm>
          </p:grpSpPr>
          <p:sp>
            <p:nvSpPr>
              <p:cNvPr id="24" name="Larme 23">
                <a:extLst>
                  <a:ext uri="{FF2B5EF4-FFF2-40B4-BE49-F238E27FC236}">
                    <a16:creationId xmlns:a16="http://schemas.microsoft.com/office/drawing/2014/main" id="{1951B669-C19F-06E3-036C-AB89A4D0672B}"/>
                  </a:ext>
                </a:extLst>
              </p:cNvPr>
              <p:cNvSpPr/>
              <p:nvPr/>
            </p:nvSpPr>
            <p:spPr>
              <a:xfrm flipH="1" flipV="1">
                <a:off x="7024775" y="1434309"/>
                <a:ext cx="1335906" cy="1335906"/>
              </a:xfrm>
              <a:prstGeom prst="teardrop">
                <a:avLst/>
              </a:prstGeom>
              <a:noFill/>
              <a:ln w="139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a:extLst>
                  <a:ext uri="{FF2B5EF4-FFF2-40B4-BE49-F238E27FC236}">
                    <a16:creationId xmlns:a16="http://schemas.microsoft.com/office/drawing/2014/main" id="{74417F5A-5C2F-C6B8-9C65-56613863A12E}"/>
                  </a:ext>
                </a:extLst>
              </p:cNvPr>
              <p:cNvCxnSpPr>
                <a:cxnSpLocks/>
                <a:stCxn id="24" idx="7"/>
              </p:cNvCxnSpPr>
              <p:nvPr/>
            </p:nvCxnSpPr>
            <p:spPr>
              <a:xfrm flipH="1">
                <a:off x="6073788" y="2770215"/>
                <a:ext cx="950987" cy="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0D09A01-D5B0-1637-1C95-D724B12F2800}"/>
                  </a:ext>
                </a:extLst>
              </p:cNvPr>
              <p:cNvSpPr/>
              <p:nvPr/>
            </p:nvSpPr>
            <p:spPr>
              <a:xfrm rot="5400000" flipH="1" flipV="1">
                <a:off x="6893745" y="2502258"/>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2DCC5DC6-C4D3-A7C4-F62D-1E860FD92173}"/>
                  </a:ext>
                </a:extLst>
              </p:cNvPr>
              <p:cNvCxnSpPr>
                <a:cxnSpLocks/>
                <a:stCxn id="24" idx="7"/>
              </p:cNvCxnSpPr>
              <p:nvPr/>
            </p:nvCxnSpPr>
            <p:spPr>
              <a:xfrm>
                <a:off x="7024775" y="2770215"/>
                <a:ext cx="0" cy="1010582"/>
              </a:xfrm>
              <a:prstGeom prst="line">
                <a:avLst/>
              </a:prstGeom>
              <a:ln w="1397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0CA8A6A-8B78-4C28-AA50-B9F5E075AF77}"/>
                  </a:ext>
                </a:extLst>
              </p:cNvPr>
              <p:cNvSpPr/>
              <p:nvPr/>
            </p:nvSpPr>
            <p:spPr>
              <a:xfrm rot="16200000" flipH="1" flipV="1">
                <a:off x="6893746" y="2906960"/>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6" name="Groupe 35">
              <a:extLst>
                <a:ext uri="{FF2B5EF4-FFF2-40B4-BE49-F238E27FC236}">
                  <a16:creationId xmlns:a16="http://schemas.microsoft.com/office/drawing/2014/main" id="{67FB7799-E7F1-553A-DFE8-52753637CFE5}"/>
                </a:ext>
              </a:extLst>
            </p:cNvPr>
            <p:cNvGrpSpPr/>
            <p:nvPr userDrawn="1"/>
          </p:nvGrpSpPr>
          <p:grpSpPr>
            <a:xfrm>
              <a:off x="3753670" y="5374910"/>
              <a:ext cx="2280906" cy="2314880"/>
              <a:chOff x="6079775" y="3738615"/>
              <a:chExt cx="2280906" cy="2314880"/>
            </a:xfrm>
          </p:grpSpPr>
          <p:sp>
            <p:nvSpPr>
              <p:cNvPr id="38" name="Larme 37">
                <a:extLst>
                  <a:ext uri="{FF2B5EF4-FFF2-40B4-BE49-F238E27FC236}">
                    <a16:creationId xmlns:a16="http://schemas.microsoft.com/office/drawing/2014/main" id="{F3208A96-FCCB-CD6E-4F6B-3BC8447D29CC}"/>
                  </a:ext>
                </a:extLst>
              </p:cNvPr>
              <p:cNvSpPr/>
              <p:nvPr/>
            </p:nvSpPr>
            <p:spPr>
              <a:xfrm flipH="1">
                <a:off x="7024775" y="4717589"/>
                <a:ext cx="1335906" cy="1335906"/>
              </a:xfrm>
              <a:prstGeom prst="teardrop">
                <a:avLst/>
              </a:prstGeom>
              <a:noFill/>
              <a:ln w="139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40">
                <a:extLst>
                  <a:ext uri="{FF2B5EF4-FFF2-40B4-BE49-F238E27FC236}">
                    <a16:creationId xmlns:a16="http://schemas.microsoft.com/office/drawing/2014/main" id="{66914DBD-6328-1813-803E-0DE0DD772806}"/>
                  </a:ext>
                </a:extLst>
              </p:cNvPr>
              <p:cNvCxnSpPr>
                <a:cxnSpLocks/>
                <a:stCxn id="38" idx="7"/>
              </p:cNvCxnSpPr>
              <p:nvPr/>
            </p:nvCxnSpPr>
            <p:spPr>
              <a:xfrm flipV="1">
                <a:off x="7024775" y="3738615"/>
                <a:ext cx="0" cy="978974"/>
              </a:xfrm>
              <a:prstGeom prst="line">
                <a:avLst/>
              </a:prstGeom>
              <a:ln w="139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06FB255-A139-3F72-3286-8B6EF72EAE44}"/>
                  </a:ext>
                </a:extLst>
              </p:cNvPr>
              <p:cNvSpPr/>
              <p:nvPr/>
            </p:nvSpPr>
            <p:spPr>
              <a:xfrm rot="5400000" flipH="1">
                <a:off x="6893746" y="4444044"/>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BCE21EBA-6826-B5B0-EA19-F481B61C8961}"/>
                  </a:ext>
                </a:extLst>
              </p:cNvPr>
              <p:cNvSpPr/>
              <p:nvPr/>
            </p:nvSpPr>
            <p:spPr>
              <a:xfrm rot="16200000" flipH="1">
                <a:off x="6893745" y="4848746"/>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43">
                <a:extLst>
                  <a:ext uri="{FF2B5EF4-FFF2-40B4-BE49-F238E27FC236}">
                    <a16:creationId xmlns:a16="http://schemas.microsoft.com/office/drawing/2014/main" id="{CC567BF4-8C6E-A2B6-5B06-C322CA3C1AF7}"/>
                  </a:ext>
                </a:extLst>
              </p:cNvPr>
              <p:cNvCxnSpPr>
                <a:cxnSpLocks/>
                <a:stCxn id="38" idx="7"/>
              </p:cNvCxnSpPr>
              <p:nvPr/>
            </p:nvCxnSpPr>
            <p:spPr>
              <a:xfrm flipH="1">
                <a:off x="6079775" y="4717589"/>
                <a:ext cx="945000" cy="0"/>
              </a:xfrm>
              <a:prstGeom prst="line">
                <a:avLst/>
              </a:prstGeom>
              <a:ln w="139700" cap="rnd">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5" name="Groupe 44">
              <a:extLst>
                <a:ext uri="{FF2B5EF4-FFF2-40B4-BE49-F238E27FC236}">
                  <a16:creationId xmlns:a16="http://schemas.microsoft.com/office/drawing/2014/main" id="{D7B9FC88-8EB1-03DB-65F5-356A3FF74785}"/>
                </a:ext>
              </a:extLst>
            </p:cNvPr>
            <p:cNvGrpSpPr/>
            <p:nvPr userDrawn="1"/>
          </p:nvGrpSpPr>
          <p:grpSpPr>
            <a:xfrm>
              <a:off x="1448398" y="5417092"/>
              <a:ext cx="2297644" cy="2272698"/>
              <a:chOff x="3774503" y="3780797"/>
              <a:chExt cx="2297644" cy="2272698"/>
            </a:xfrm>
          </p:grpSpPr>
          <p:sp>
            <p:nvSpPr>
              <p:cNvPr id="46" name="Larme 45">
                <a:extLst>
                  <a:ext uri="{FF2B5EF4-FFF2-40B4-BE49-F238E27FC236}">
                    <a16:creationId xmlns:a16="http://schemas.microsoft.com/office/drawing/2014/main" id="{FFBAE1F0-B20B-5B99-A6CD-0B02E2375C74}"/>
                  </a:ext>
                </a:extLst>
              </p:cNvPr>
              <p:cNvSpPr/>
              <p:nvPr/>
            </p:nvSpPr>
            <p:spPr>
              <a:xfrm>
                <a:off x="3774503" y="4717589"/>
                <a:ext cx="1335906" cy="1335906"/>
              </a:xfrm>
              <a:prstGeom prst="teardrop">
                <a:avLst/>
              </a:prstGeom>
              <a:noFill/>
              <a:ln w="139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 name="Connecteur droit 46">
                <a:extLst>
                  <a:ext uri="{FF2B5EF4-FFF2-40B4-BE49-F238E27FC236}">
                    <a16:creationId xmlns:a16="http://schemas.microsoft.com/office/drawing/2014/main" id="{D1116D50-EA57-4CB3-3950-0ADA455E6883}"/>
                  </a:ext>
                </a:extLst>
              </p:cNvPr>
              <p:cNvCxnSpPr>
                <a:cxnSpLocks/>
                <a:stCxn id="46" idx="7"/>
              </p:cNvCxnSpPr>
              <p:nvPr/>
            </p:nvCxnSpPr>
            <p:spPr>
              <a:xfrm>
                <a:off x="5110409" y="4717589"/>
                <a:ext cx="961738" cy="0"/>
              </a:xfrm>
              <a:prstGeom prst="line">
                <a:avLst/>
              </a:prstGeom>
              <a:ln w="139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6819B734-0C22-591C-FC1B-7B52CB8BC993}"/>
                  </a:ext>
                </a:extLst>
              </p:cNvPr>
              <p:cNvSpPr/>
              <p:nvPr/>
            </p:nvSpPr>
            <p:spPr>
              <a:xfrm rot="5400000">
                <a:off x="4979380" y="4848746"/>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9" name="Connecteur droit 48">
                <a:extLst>
                  <a:ext uri="{FF2B5EF4-FFF2-40B4-BE49-F238E27FC236}">
                    <a16:creationId xmlns:a16="http://schemas.microsoft.com/office/drawing/2014/main" id="{56544387-6148-5CF3-23F9-70681684B888}"/>
                  </a:ext>
                </a:extLst>
              </p:cNvPr>
              <p:cNvCxnSpPr>
                <a:cxnSpLocks/>
                <a:stCxn id="46" idx="7"/>
              </p:cNvCxnSpPr>
              <p:nvPr/>
            </p:nvCxnSpPr>
            <p:spPr>
              <a:xfrm flipV="1">
                <a:off x="5110409" y="3780797"/>
                <a:ext cx="0" cy="936792"/>
              </a:xfrm>
              <a:prstGeom prst="line">
                <a:avLst/>
              </a:prstGeom>
              <a:ln w="1397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C4B86A8-D8D8-4187-B95E-AF9472916FA6}"/>
                  </a:ext>
                </a:extLst>
              </p:cNvPr>
              <p:cNvSpPr/>
              <p:nvPr/>
            </p:nvSpPr>
            <p:spPr>
              <a:xfrm rot="16200000">
                <a:off x="4979379" y="4444044"/>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1" name="Groupe 50">
              <a:extLst>
                <a:ext uri="{FF2B5EF4-FFF2-40B4-BE49-F238E27FC236}">
                  <a16:creationId xmlns:a16="http://schemas.microsoft.com/office/drawing/2014/main" id="{FB2CFACE-0A5D-9880-6BFA-D22370BA9EA7}"/>
                </a:ext>
              </a:extLst>
            </p:cNvPr>
            <p:cNvGrpSpPr/>
            <p:nvPr userDrawn="1"/>
          </p:nvGrpSpPr>
          <p:grpSpPr>
            <a:xfrm>
              <a:off x="1448398" y="3070604"/>
              <a:ext cx="2297644" cy="2314880"/>
              <a:chOff x="3774503" y="1434309"/>
              <a:chExt cx="2297644" cy="2314880"/>
            </a:xfrm>
          </p:grpSpPr>
          <p:sp>
            <p:nvSpPr>
              <p:cNvPr id="52" name="Larme 51">
                <a:extLst>
                  <a:ext uri="{FF2B5EF4-FFF2-40B4-BE49-F238E27FC236}">
                    <a16:creationId xmlns:a16="http://schemas.microsoft.com/office/drawing/2014/main" id="{32686F28-E5C0-D92B-62AD-C2F57A42DFD9}"/>
                  </a:ext>
                </a:extLst>
              </p:cNvPr>
              <p:cNvSpPr/>
              <p:nvPr/>
            </p:nvSpPr>
            <p:spPr>
              <a:xfrm flipV="1">
                <a:off x="3774503" y="1434309"/>
                <a:ext cx="1335906" cy="1335906"/>
              </a:xfrm>
              <a:prstGeom prst="teardrop">
                <a:avLst/>
              </a:prstGeom>
              <a:no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droit 52">
                <a:extLst>
                  <a:ext uri="{FF2B5EF4-FFF2-40B4-BE49-F238E27FC236}">
                    <a16:creationId xmlns:a16="http://schemas.microsoft.com/office/drawing/2014/main" id="{D5B218EB-7E7C-4F22-373C-4C469EAAF93B}"/>
                  </a:ext>
                </a:extLst>
              </p:cNvPr>
              <p:cNvCxnSpPr>
                <a:cxnSpLocks/>
                <a:stCxn id="52" idx="7"/>
              </p:cNvCxnSpPr>
              <p:nvPr/>
            </p:nvCxnSpPr>
            <p:spPr>
              <a:xfrm flipH="1">
                <a:off x="5110409" y="2770215"/>
                <a:ext cx="0" cy="978974"/>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235458F4-6CEF-535D-BD5E-4F0C45DAC391}"/>
                  </a:ext>
                </a:extLst>
              </p:cNvPr>
              <p:cNvSpPr/>
              <p:nvPr/>
            </p:nvSpPr>
            <p:spPr>
              <a:xfrm rot="5400000" flipV="1">
                <a:off x="4979379" y="2906960"/>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0865454D-EAD5-E52F-93D8-F5FDE22CA715}"/>
                  </a:ext>
                </a:extLst>
              </p:cNvPr>
              <p:cNvSpPr/>
              <p:nvPr/>
            </p:nvSpPr>
            <p:spPr>
              <a:xfrm rot="16200000" flipV="1">
                <a:off x="4979380" y="2502258"/>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3" name="Connecteur droit 72">
                <a:extLst>
                  <a:ext uri="{FF2B5EF4-FFF2-40B4-BE49-F238E27FC236}">
                    <a16:creationId xmlns:a16="http://schemas.microsoft.com/office/drawing/2014/main" id="{47766E5B-8DE3-F0C2-69CB-2A0F2C2D90F7}"/>
                  </a:ext>
                </a:extLst>
              </p:cNvPr>
              <p:cNvCxnSpPr>
                <a:cxnSpLocks/>
                <a:stCxn id="52" idx="7"/>
              </p:cNvCxnSpPr>
              <p:nvPr/>
            </p:nvCxnSpPr>
            <p:spPr>
              <a:xfrm>
                <a:off x="5110409" y="2770215"/>
                <a:ext cx="961738" cy="0"/>
              </a:xfrm>
              <a:prstGeom prst="line">
                <a:avLst/>
              </a:prstGeom>
              <a:ln w="1397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5" name="Groupe 74">
              <a:extLst>
                <a:ext uri="{FF2B5EF4-FFF2-40B4-BE49-F238E27FC236}">
                  <a16:creationId xmlns:a16="http://schemas.microsoft.com/office/drawing/2014/main" id="{510DEFA0-B7C0-A9DF-0168-3B7AC42397A1}"/>
                </a:ext>
              </a:extLst>
            </p:cNvPr>
            <p:cNvGrpSpPr/>
            <p:nvPr userDrawn="1"/>
          </p:nvGrpSpPr>
          <p:grpSpPr>
            <a:xfrm>
              <a:off x="2610125" y="4215156"/>
              <a:ext cx="2287466" cy="2320431"/>
              <a:chOff x="4936230" y="2578861"/>
              <a:chExt cx="2287466" cy="2320431"/>
            </a:xfrm>
            <a:solidFill>
              <a:schemeClr val="tx1">
                <a:lumMod val="90000"/>
                <a:lumOff val="10000"/>
              </a:schemeClr>
            </a:solidFill>
          </p:grpSpPr>
          <p:grpSp>
            <p:nvGrpSpPr>
              <p:cNvPr id="86" name="Groupe 85">
                <a:extLst>
                  <a:ext uri="{FF2B5EF4-FFF2-40B4-BE49-F238E27FC236}">
                    <a16:creationId xmlns:a16="http://schemas.microsoft.com/office/drawing/2014/main" id="{C991772D-77A5-30B5-65F5-00F8474D4538}"/>
                  </a:ext>
                </a:extLst>
              </p:cNvPr>
              <p:cNvGrpSpPr/>
              <p:nvPr/>
            </p:nvGrpSpPr>
            <p:grpSpPr>
              <a:xfrm>
                <a:off x="5646000" y="2578861"/>
                <a:ext cx="900000" cy="360000"/>
                <a:chOff x="5646000" y="2578861"/>
                <a:chExt cx="900000" cy="360000"/>
              </a:xfrm>
              <a:grpFill/>
            </p:grpSpPr>
            <p:sp>
              <p:nvSpPr>
                <p:cNvPr id="99" name="Oval 9">
                  <a:extLst>
                    <a:ext uri="{FF2B5EF4-FFF2-40B4-BE49-F238E27FC236}">
                      <a16:creationId xmlns:a16="http://schemas.microsoft.com/office/drawing/2014/main" id="{3B6225EE-7243-AFCC-D1D4-A1724671FF77}"/>
                    </a:ext>
                  </a:extLst>
                </p:cNvPr>
                <p:cNvSpPr>
                  <a:spLocks noChangeAspect="1"/>
                </p:cNvSpPr>
                <p:nvPr/>
              </p:nvSpPr>
              <p:spPr>
                <a:xfrm>
                  <a:off x="5646000" y="2578861"/>
                  <a:ext cx="194378" cy="360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00" name="Oval 9">
                  <a:extLst>
                    <a:ext uri="{FF2B5EF4-FFF2-40B4-BE49-F238E27FC236}">
                      <a16:creationId xmlns:a16="http://schemas.microsoft.com/office/drawing/2014/main" id="{120A1AD3-7C60-625F-6ED5-585F484F0B2D}"/>
                    </a:ext>
                  </a:extLst>
                </p:cNvPr>
                <p:cNvSpPr>
                  <a:spLocks noChangeAspect="1"/>
                </p:cNvSpPr>
                <p:nvPr/>
              </p:nvSpPr>
              <p:spPr>
                <a:xfrm>
                  <a:off x="5998810" y="2578861"/>
                  <a:ext cx="194378" cy="360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01" name="Oval 9">
                  <a:extLst>
                    <a:ext uri="{FF2B5EF4-FFF2-40B4-BE49-F238E27FC236}">
                      <a16:creationId xmlns:a16="http://schemas.microsoft.com/office/drawing/2014/main" id="{E279744D-FE19-C80E-22F5-F56EE9A82730}"/>
                    </a:ext>
                  </a:extLst>
                </p:cNvPr>
                <p:cNvSpPr>
                  <a:spLocks noChangeAspect="1"/>
                </p:cNvSpPr>
                <p:nvPr/>
              </p:nvSpPr>
              <p:spPr>
                <a:xfrm>
                  <a:off x="6351622" y="2578861"/>
                  <a:ext cx="194378" cy="360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nvGrpSpPr>
              <p:cNvPr id="87" name="Groupe 86">
                <a:extLst>
                  <a:ext uri="{FF2B5EF4-FFF2-40B4-BE49-F238E27FC236}">
                    <a16:creationId xmlns:a16="http://schemas.microsoft.com/office/drawing/2014/main" id="{33BD0CA0-C930-E828-2A4B-00E1A505223F}"/>
                  </a:ext>
                </a:extLst>
              </p:cNvPr>
              <p:cNvGrpSpPr/>
              <p:nvPr/>
            </p:nvGrpSpPr>
            <p:grpSpPr>
              <a:xfrm>
                <a:off x="5646000" y="4539292"/>
                <a:ext cx="900000" cy="360000"/>
                <a:chOff x="5439728" y="2628199"/>
                <a:chExt cx="1166797" cy="252000"/>
              </a:xfrm>
              <a:grpFill/>
            </p:grpSpPr>
            <p:sp>
              <p:nvSpPr>
                <p:cNvPr id="96" name="Oval 9">
                  <a:extLst>
                    <a:ext uri="{FF2B5EF4-FFF2-40B4-BE49-F238E27FC236}">
                      <a16:creationId xmlns:a16="http://schemas.microsoft.com/office/drawing/2014/main" id="{9E43951C-AD27-332F-F7DC-2CD5AB4908BC}"/>
                    </a:ext>
                  </a:extLst>
                </p:cNvPr>
                <p:cNvSpPr>
                  <a:spLocks noChangeAspect="1"/>
                </p:cNvSpPr>
                <p:nvPr/>
              </p:nvSpPr>
              <p:spPr>
                <a:xfrm>
                  <a:off x="5439728"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7" name="Oval 9">
                  <a:extLst>
                    <a:ext uri="{FF2B5EF4-FFF2-40B4-BE49-F238E27FC236}">
                      <a16:creationId xmlns:a16="http://schemas.microsoft.com/office/drawing/2014/main" id="{137B9DE7-7B0D-D628-8B04-15B2C4066C25}"/>
                    </a:ext>
                  </a:extLst>
                </p:cNvPr>
                <p:cNvSpPr>
                  <a:spLocks noChangeAspect="1"/>
                </p:cNvSpPr>
                <p:nvPr/>
              </p:nvSpPr>
              <p:spPr>
                <a:xfrm>
                  <a:off x="5897126"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8" name="Oval 9">
                  <a:extLst>
                    <a:ext uri="{FF2B5EF4-FFF2-40B4-BE49-F238E27FC236}">
                      <a16:creationId xmlns:a16="http://schemas.microsoft.com/office/drawing/2014/main" id="{694A9F1C-98E7-2A6B-EBF0-F5685163AD75}"/>
                    </a:ext>
                  </a:extLst>
                </p:cNvPr>
                <p:cNvSpPr>
                  <a:spLocks noChangeAspect="1"/>
                </p:cNvSpPr>
                <p:nvPr/>
              </p:nvSpPr>
              <p:spPr>
                <a:xfrm>
                  <a:off x="6354525"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nvGrpSpPr>
              <p:cNvPr id="88" name="Groupe 87">
                <a:extLst>
                  <a:ext uri="{FF2B5EF4-FFF2-40B4-BE49-F238E27FC236}">
                    <a16:creationId xmlns:a16="http://schemas.microsoft.com/office/drawing/2014/main" id="{00A6F48A-A368-82C7-99C0-3739B6C4110A}"/>
                  </a:ext>
                </a:extLst>
              </p:cNvPr>
              <p:cNvGrpSpPr/>
              <p:nvPr/>
            </p:nvGrpSpPr>
            <p:grpSpPr>
              <a:xfrm rot="5400000">
                <a:off x="4666230" y="3558412"/>
                <a:ext cx="900000" cy="360000"/>
                <a:chOff x="5439728" y="2628199"/>
                <a:chExt cx="1166797" cy="252000"/>
              </a:xfrm>
              <a:grpFill/>
            </p:grpSpPr>
            <p:sp>
              <p:nvSpPr>
                <p:cNvPr id="93" name="Oval 9">
                  <a:extLst>
                    <a:ext uri="{FF2B5EF4-FFF2-40B4-BE49-F238E27FC236}">
                      <a16:creationId xmlns:a16="http://schemas.microsoft.com/office/drawing/2014/main" id="{2A7FC265-5803-3510-A6BB-B166879CE091}"/>
                    </a:ext>
                  </a:extLst>
                </p:cNvPr>
                <p:cNvSpPr>
                  <a:spLocks noChangeAspect="1"/>
                </p:cNvSpPr>
                <p:nvPr/>
              </p:nvSpPr>
              <p:spPr>
                <a:xfrm>
                  <a:off x="5439728"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4" name="Oval 9">
                  <a:extLst>
                    <a:ext uri="{FF2B5EF4-FFF2-40B4-BE49-F238E27FC236}">
                      <a16:creationId xmlns:a16="http://schemas.microsoft.com/office/drawing/2014/main" id="{9E11846D-D39F-61CD-5D3C-86DA0693A7B7}"/>
                    </a:ext>
                  </a:extLst>
                </p:cNvPr>
                <p:cNvSpPr>
                  <a:spLocks noChangeAspect="1"/>
                </p:cNvSpPr>
                <p:nvPr/>
              </p:nvSpPr>
              <p:spPr>
                <a:xfrm>
                  <a:off x="5897126"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5" name="Oval 9">
                  <a:extLst>
                    <a:ext uri="{FF2B5EF4-FFF2-40B4-BE49-F238E27FC236}">
                      <a16:creationId xmlns:a16="http://schemas.microsoft.com/office/drawing/2014/main" id="{BA298B3A-5D77-A417-E1A4-6C0C44763D23}"/>
                    </a:ext>
                  </a:extLst>
                </p:cNvPr>
                <p:cNvSpPr>
                  <a:spLocks noChangeAspect="1"/>
                </p:cNvSpPr>
                <p:nvPr/>
              </p:nvSpPr>
              <p:spPr>
                <a:xfrm>
                  <a:off x="6354525"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nvGrpSpPr>
              <p:cNvPr id="89" name="Groupe 88">
                <a:extLst>
                  <a:ext uri="{FF2B5EF4-FFF2-40B4-BE49-F238E27FC236}">
                    <a16:creationId xmlns:a16="http://schemas.microsoft.com/office/drawing/2014/main" id="{A47AB9F0-D2C5-0CF5-E990-DD490F3EA8A8}"/>
                  </a:ext>
                </a:extLst>
              </p:cNvPr>
              <p:cNvGrpSpPr/>
              <p:nvPr/>
            </p:nvGrpSpPr>
            <p:grpSpPr>
              <a:xfrm rot="5400000">
                <a:off x="6593696" y="3558412"/>
                <a:ext cx="900000" cy="360000"/>
                <a:chOff x="5439728" y="2628199"/>
                <a:chExt cx="1166797" cy="252000"/>
              </a:xfrm>
              <a:grpFill/>
            </p:grpSpPr>
            <p:sp>
              <p:nvSpPr>
                <p:cNvPr id="90" name="Oval 9">
                  <a:extLst>
                    <a:ext uri="{FF2B5EF4-FFF2-40B4-BE49-F238E27FC236}">
                      <a16:creationId xmlns:a16="http://schemas.microsoft.com/office/drawing/2014/main" id="{868B990D-00B3-FB9B-CF4F-7280EADEE25C}"/>
                    </a:ext>
                  </a:extLst>
                </p:cNvPr>
                <p:cNvSpPr>
                  <a:spLocks noChangeAspect="1"/>
                </p:cNvSpPr>
                <p:nvPr/>
              </p:nvSpPr>
              <p:spPr>
                <a:xfrm>
                  <a:off x="5439728"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1" name="Oval 9">
                  <a:extLst>
                    <a:ext uri="{FF2B5EF4-FFF2-40B4-BE49-F238E27FC236}">
                      <a16:creationId xmlns:a16="http://schemas.microsoft.com/office/drawing/2014/main" id="{98DFCA87-C017-C85F-6410-4E8F0A6516E5}"/>
                    </a:ext>
                  </a:extLst>
                </p:cNvPr>
                <p:cNvSpPr>
                  <a:spLocks noChangeAspect="1"/>
                </p:cNvSpPr>
                <p:nvPr/>
              </p:nvSpPr>
              <p:spPr>
                <a:xfrm>
                  <a:off x="5897126"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2" name="Oval 9">
                  <a:extLst>
                    <a:ext uri="{FF2B5EF4-FFF2-40B4-BE49-F238E27FC236}">
                      <a16:creationId xmlns:a16="http://schemas.microsoft.com/office/drawing/2014/main" id="{F70023B7-07A0-C0D2-52A9-B4FD51E5A25B}"/>
                    </a:ext>
                  </a:extLst>
                </p:cNvPr>
                <p:cNvSpPr>
                  <a:spLocks noChangeAspect="1"/>
                </p:cNvSpPr>
                <p:nvPr/>
              </p:nvSpPr>
              <p:spPr>
                <a:xfrm>
                  <a:off x="6354525"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grpSp>
      <p:sp>
        <p:nvSpPr>
          <p:cNvPr id="102" name="Rectangle : coins arrondis 101">
            <a:extLst>
              <a:ext uri="{FF2B5EF4-FFF2-40B4-BE49-F238E27FC236}">
                <a16:creationId xmlns:a16="http://schemas.microsoft.com/office/drawing/2014/main" id="{15D03DE8-BC5C-72F3-254E-E4315F39775F}"/>
              </a:ext>
            </a:extLst>
          </p:cNvPr>
          <p:cNvSpPr>
            <a:spLocks noChangeAspect="1"/>
          </p:cNvSpPr>
          <p:nvPr userDrawn="1"/>
        </p:nvSpPr>
        <p:spPr>
          <a:xfrm>
            <a:off x="3047937" y="5185641"/>
            <a:ext cx="1476000" cy="1476000"/>
          </a:xfrm>
          <a:prstGeom prst="roundRect">
            <a:avLst/>
          </a:prstGeom>
          <a:solidFill>
            <a:schemeClr val="tx1">
              <a:lumMod val="90000"/>
              <a:lumOff val="10000"/>
            </a:schemeClr>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fr-FR" sz="1000">
              <a:solidFill>
                <a:schemeClr val="bg1"/>
              </a:solidFill>
            </a:endParaRPr>
          </a:p>
        </p:txBody>
      </p:sp>
      <p:sp>
        <p:nvSpPr>
          <p:cNvPr id="103" name="Picture Placeholder 12">
            <a:extLst>
              <a:ext uri="{FF2B5EF4-FFF2-40B4-BE49-F238E27FC236}">
                <a16:creationId xmlns:a16="http://schemas.microsoft.com/office/drawing/2014/main" id="{B8AB8877-1E99-3BD4-42E7-2E7C4AAC4D75}"/>
              </a:ext>
            </a:extLst>
          </p:cNvPr>
          <p:cNvSpPr>
            <a:spLocks noGrp="1" noChangeAspect="1"/>
          </p:cNvSpPr>
          <p:nvPr>
            <p:ph type="pic" sz="quarter" idx="17" hasCustomPrompt="1"/>
          </p:nvPr>
        </p:nvSpPr>
        <p:spPr>
          <a:xfrm>
            <a:off x="1839050" y="4000590"/>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04" name="Espace réservé du texte 38">
            <a:extLst>
              <a:ext uri="{FF2B5EF4-FFF2-40B4-BE49-F238E27FC236}">
                <a16:creationId xmlns:a16="http://schemas.microsoft.com/office/drawing/2014/main" id="{41989B4B-6984-65E5-0F3A-D1778866B78D}"/>
              </a:ext>
            </a:extLst>
          </p:cNvPr>
          <p:cNvSpPr>
            <a:spLocks noGrp="1"/>
          </p:cNvSpPr>
          <p:nvPr>
            <p:ph type="body" sz="quarter" idx="18"/>
          </p:nvPr>
        </p:nvSpPr>
        <p:spPr>
          <a:xfrm>
            <a:off x="461099" y="8920421"/>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05" name="Espace réservé du texte 38">
            <a:extLst>
              <a:ext uri="{FF2B5EF4-FFF2-40B4-BE49-F238E27FC236}">
                <a16:creationId xmlns:a16="http://schemas.microsoft.com/office/drawing/2014/main" id="{9E5F8479-B824-6F45-4F9E-E19EA8BF1D33}"/>
              </a:ext>
            </a:extLst>
          </p:cNvPr>
          <p:cNvSpPr>
            <a:spLocks noGrp="1"/>
          </p:cNvSpPr>
          <p:nvPr>
            <p:ph type="body" sz="quarter" idx="19" hasCustomPrompt="1"/>
          </p:nvPr>
        </p:nvSpPr>
        <p:spPr>
          <a:xfrm>
            <a:off x="461099" y="8398138"/>
            <a:ext cx="2763088" cy="427037"/>
          </a:xfrm>
        </p:spPr>
        <p:txBody>
          <a:bodyPr anchor="b"/>
          <a:lstStyle>
            <a:lvl1pPr marL="0" indent="0" algn="ctr">
              <a:buNone/>
              <a:defRPr sz="1400" b="1">
                <a:solidFill>
                  <a:schemeClr val="accent5"/>
                </a:solidFill>
              </a:defRPr>
            </a:lvl1pPr>
            <a:lvl2pPr>
              <a:defRPr sz="1200"/>
            </a:lvl2pPr>
            <a:lvl3pPr>
              <a:defRPr sz="1200"/>
            </a:lvl3pPr>
            <a:lvl4pPr>
              <a:defRPr sz="1200"/>
            </a:lvl4pPr>
            <a:lvl5pPr>
              <a:defRPr sz="1200"/>
            </a:lvl5pPr>
          </a:lstStyle>
          <a:p>
            <a:pPr lvl="0"/>
            <a:r>
              <a:rPr lang="fr-FR"/>
              <a:t>Titre</a:t>
            </a:r>
          </a:p>
        </p:txBody>
      </p:sp>
      <p:sp>
        <p:nvSpPr>
          <p:cNvPr id="106" name="Espace réservé du texte 38">
            <a:extLst>
              <a:ext uri="{FF2B5EF4-FFF2-40B4-BE49-F238E27FC236}">
                <a16:creationId xmlns:a16="http://schemas.microsoft.com/office/drawing/2014/main" id="{CAF0D0FC-BAF4-6391-B840-2555E82D9C5C}"/>
              </a:ext>
            </a:extLst>
          </p:cNvPr>
          <p:cNvSpPr>
            <a:spLocks noGrp="1"/>
          </p:cNvSpPr>
          <p:nvPr>
            <p:ph type="body" sz="quarter" idx="20"/>
          </p:nvPr>
        </p:nvSpPr>
        <p:spPr>
          <a:xfrm>
            <a:off x="4349761" y="2564789"/>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07" name="Espace réservé du texte 38">
            <a:extLst>
              <a:ext uri="{FF2B5EF4-FFF2-40B4-BE49-F238E27FC236}">
                <a16:creationId xmlns:a16="http://schemas.microsoft.com/office/drawing/2014/main" id="{9D4E9576-0DAC-38FA-5DEF-506F96E1C7DD}"/>
              </a:ext>
            </a:extLst>
          </p:cNvPr>
          <p:cNvSpPr>
            <a:spLocks noGrp="1"/>
          </p:cNvSpPr>
          <p:nvPr>
            <p:ph type="body" sz="quarter" idx="21" hasCustomPrompt="1"/>
          </p:nvPr>
        </p:nvSpPr>
        <p:spPr>
          <a:xfrm>
            <a:off x="4349761" y="2042506"/>
            <a:ext cx="2763088" cy="427037"/>
          </a:xfrm>
        </p:spPr>
        <p:txBody>
          <a:bodyPr anchor="b"/>
          <a:lstStyle>
            <a:lvl1pPr marL="0" indent="0" algn="ctr">
              <a:buNone/>
              <a:defRPr sz="1400" b="1">
                <a:solidFill>
                  <a:schemeClr val="accent2"/>
                </a:solidFill>
              </a:defRPr>
            </a:lvl1pPr>
            <a:lvl2pPr>
              <a:defRPr sz="1200"/>
            </a:lvl2pPr>
            <a:lvl3pPr>
              <a:defRPr sz="1200"/>
            </a:lvl3pPr>
            <a:lvl4pPr>
              <a:defRPr sz="1200"/>
            </a:lvl4pPr>
            <a:lvl5pPr>
              <a:defRPr sz="1200"/>
            </a:lvl5pPr>
          </a:lstStyle>
          <a:p>
            <a:pPr lvl="0"/>
            <a:r>
              <a:rPr lang="fr-FR"/>
              <a:t>Titre</a:t>
            </a:r>
          </a:p>
        </p:txBody>
      </p:sp>
      <p:sp>
        <p:nvSpPr>
          <p:cNvPr id="108" name="Espace réservé du texte 38">
            <a:extLst>
              <a:ext uri="{FF2B5EF4-FFF2-40B4-BE49-F238E27FC236}">
                <a16:creationId xmlns:a16="http://schemas.microsoft.com/office/drawing/2014/main" id="{D66174BB-AFF3-BF79-9F26-1BD02E44F7E9}"/>
              </a:ext>
            </a:extLst>
          </p:cNvPr>
          <p:cNvSpPr>
            <a:spLocks noGrp="1"/>
          </p:cNvSpPr>
          <p:nvPr>
            <p:ph type="body" sz="quarter" idx="22"/>
          </p:nvPr>
        </p:nvSpPr>
        <p:spPr>
          <a:xfrm>
            <a:off x="4344381" y="8920421"/>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09" name="Espace réservé du texte 38">
            <a:extLst>
              <a:ext uri="{FF2B5EF4-FFF2-40B4-BE49-F238E27FC236}">
                <a16:creationId xmlns:a16="http://schemas.microsoft.com/office/drawing/2014/main" id="{3254D15F-2B9A-8A69-EF70-BEAF97FBC24F}"/>
              </a:ext>
            </a:extLst>
          </p:cNvPr>
          <p:cNvSpPr>
            <a:spLocks noGrp="1"/>
          </p:cNvSpPr>
          <p:nvPr>
            <p:ph type="body" sz="quarter" idx="23" hasCustomPrompt="1"/>
          </p:nvPr>
        </p:nvSpPr>
        <p:spPr>
          <a:xfrm>
            <a:off x="4344381" y="8398138"/>
            <a:ext cx="2763088" cy="427037"/>
          </a:xfrm>
        </p:spPr>
        <p:txBody>
          <a:bodyPr anchor="b"/>
          <a:lstStyle>
            <a:lvl1pPr marL="0" indent="0" algn="ctr">
              <a:buNone/>
              <a:defRPr sz="1400" b="1">
                <a:solidFill>
                  <a:schemeClr val="accent3"/>
                </a:solidFill>
              </a:defRPr>
            </a:lvl1pPr>
            <a:lvl2pPr>
              <a:defRPr sz="1200"/>
            </a:lvl2pPr>
            <a:lvl3pPr>
              <a:defRPr sz="1200"/>
            </a:lvl3pPr>
            <a:lvl4pPr>
              <a:defRPr sz="1200"/>
            </a:lvl4pPr>
            <a:lvl5pPr>
              <a:defRPr sz="1200"/>
            </a:lvl5pPr>
          </a:lstStyle>
          <a:p>
            <a:pPr lvl="0"/>
            <a:r>
              <a:rPr lang="fr-FR"/>
              <a:t>Titre</a:t>
            </a:r>
          </a:p>
        </p:txBody>
      </p:sp>
      <p:sp>
        <p:nvSpPr>
          <p:cNvPr id="110" name="Picture Placeholder 12">
            <a:extLst>
              <a:ext uri="{FF2B5EF4-FFF2-40B4-BE49-F238E27FC236}">
                <a16:creationId xmlns:a16="http://schemas.microsoft.com/office/drawing/2014/main" id="{2C92A2E9-C4DC-9DA8-AD4A-2D7836B3A1D3}"/>
              </a:ext>
            </a:extLst>
          </p:cNvPr>
          <p:cNvSpPr>
            <a:spLocks noGrp="1" noChangeAspect="1"/>
          </p:cNvSpPr>
          <p:nvPr>
            <p:ph type="pic" sz="quarter" idx="24" hasCustomPrompt="1"/>
          </p:nvPr>
        </p:nvSpPr>
        <p:spPr>
          <a:xfrm>
            <a:off x="5076665" y="4000590"/>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11" name="Picture Placeholder 12">
            <a:extLst>
              <a:ext uri="{FF2B5EF4-FFF2-40B4-BE49-F238E27FC236}">
                <a16:creationId xmlns:a16="http://schemas.microsoft.com/office/drawing/2014/main" id="{F7693BE2-3F6C-8001-8C27-5CED069EE135}"/>
              </a:ext>
            </a:extLst>
          </p:cNvPr>
          <p:cNvSpPr>
            <a:spLocks noGrp="1" noChangeAspect="1"/>
          </p:cNvSpPr>
          <p:nvPr>
            <p:ph type="pic" sz="quarter" idx="25" hasCustomPrompt="1"/>
          </p:nvPr>
        </p:nvSpPr>
        <p:spPr>
          <a:xfrm>
            <a:off x="1839050" y="7273254"/>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12" name="Picture Placeholder 12">
            <a:extLst>
              <a:ext uri="{FF2B5EF4-FFF2-40B4-BE49-F238E27FC236}">
                <a16:creationId xmlns:a16="http://schemas.microsoft.com/office/drawing/2014/main" id="{F35A2719-B7F7-BB08-0912-3F7FA2406C85}"/>
              </a:ext>
            </a:extLst>
          </p:cNvPr>
          <p:cNvSpPr>
            <a:spLocks noGrp="1" noChangeAspect="1"/>
          </p:cNvSpPr>
          <p:nvPr>
            <p:ph type="pic" sz="quarter" idx="26" hasCustomPrompt="1"/>
          </p:nvPr>
        </p:nvSpPr>
        <p:spPr>
          <a:xfrm>
            <a:off x="5076665" y="7273254"/>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13" name="Espace réservé du texte 38">
            <a:extLst>
              <a:ext uri="{FF2B5EF4-FFF2-40B4-BE49-F238E27FC236}">
                <a16:creationId xmlns:a16="http://schemas.microsoft.com/office/drawing/2014/main" id="{D7EF82AF-470E-8D3C-97D4-FFF75C2625BA}"/>
              </a:ext>
            </a:extLst>
          </p:cNvPr>
          <p:cNvSpPr>
            <a:spLocks noGrp="1"/>
          </p:cNvSpPr>
          <p:nvPr>
            <p:ph type="body" sz="quarter" idx="27" hasCustomPrompt="1"/>
          </p:nvPr>
        </p:nvSpPr>
        <p:spPr>
          <a:xfrm>
            <a:off x="3123492" y="5275602"/>
            <a:ext cx="1324887" cy="1307057"/>
          </a:xfrm>
        </p:spPr>
        <p:txBody>
          <a:bodyPr anchor="ctr"/>
          <a:lstStyle>
            <a:lvl1pPr marL="0" indent="0" algn="ctr">
              <a:buNone/>
              <a:defRPr sz="1400" b="1" cap="all" baseline="0">
                <a:solidFill>
                  <a:schemeClr val="bg1"/>
                </a:solidFill>
              </a:defRPr>
            </a:lvl1pPr>
            <a:lvl2pPr>
              <a:defRPr sz="1200"/>
            </a:lvl2pPr>
            <a:lvl3pPr>
              <a:defRPr sz="1200"/>
            </a:lvl3pPr>
            <a:lvl4pPr>
              <a:defRPr sz="1200"/>
            </a:lvl4pPr>
            <a:lvl5pPr>
              <a:defRPr sz="1200"/>
            </a:lvl5pPr>
          </a:lstStyle>
          <a:p>
            <a:pPr lvl="0"/>
            <a:r>
              <a:rPr lang="fr-FR"/>
              <a:t>Texte</a:t>
            </a:r>
          </a:p>
        </p:txBody>
      </p:sp>
      <p:pic>
        <p:nvPicPr>
          <p:cNvPr id="4" name="Picture 3">
            <a:extLst>
              <a:ext uri="{FF2B5EF4-FFF2-40B4-BE49-F238E27FC236}">
                <a16:creationId xmlns:a16="http://schemas.microsoft.com/office/drawing/2014/main" id="{1A34EE7B-B0DA-1B0A-721E-265BE5F8705C}"/>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321686454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V Blue">
    <p:bg>
      <p:bgPr>
        <a:solidFill>
          <a:schemeClr val="bg1"/>
        </a:solidFill>
        <a:effectLst/>
      </p:bgPr>
    </p:bg>
    <p:spTree>
      <p:nvGrpSpPr>
        <p:cNvPr id="1" name=""/>
        <p:cNvGrpSpPr/>
        <p:nvPr/>
      </p:nvGrpSpPr>
      <p:grpSpPr>
        <a:xfrm>
          <a:off x="0" y="0"/>
          <a:ext cx="0" cy="0"/>
          <a:chOff x="0" y="0"/>
          <a:chExt cx="0" cy="0"/>
        </a:xfrm>
      </p:grpSpPr>
      <p:pic>
        <p:nvPicPr>
          <p:cNvPr id="61" name="Graphic 9">
            <a:extLst>
              <a:ext uri="{FF2B5EF4-FFF2-40B4-BE49-F238E27FC236}">
                <a16:creationId xmlns:a16="http://schemas.microsoft.com/office/drawing/2014/main" id="{E24F5D02-5CC1-85A9-1221-B3A9983B4864}"/>
              </a:ext>
            </a:extLst>
          </p:cNvPr>
          <p:cNvPicPr>
            <a:picLocks noChangeAspect="1"/>
          </p:cNvPicPr>
          <p:nvPr userDrawn="1"/>
        </p:nvPicPr>
        <p:blipFill>
          <a:blip r:embed="rId2">
            <a:alphaModFix amt="57000"/>
            <a:extLst>
              <a:ext uri="{96DAC541-7B7A-43D3-8B79-37D633B846F1}">
                <asvg:svgBlip xmlns:asvg="http://schemas.microsoft.com/office/drawing/2016/SVG/main" r:embed="rId3"/>
              </a:ext>
            </a:extLst>
          </a:blip>
          <a:stretch>
            <a:fillRect/>
          </a:stretch>
        </p:blipFill>
        <p:spPr>
          <a:xfrm>
            <a:off x="4675509" y="6661954"/>
            <a:ext cx="3169398" cy="3169398"/>
          </a:xfrm>
          <a:prstGeom prst="rect">
            <a:avLst/>
          </a:prstGeom>
        </p:spPr>
      </p:pic>
      <p:sp>
        <p:nvSpPr>
          <p:cNvPr id="5" name="Title Placeholder 1">
            <a:extLst>
              <a:ext uri="{FF2B5EF4-FFF2-40B4-BE49-F238E27FC236}">
                <a16:creationId xmlns:a16="http://schemas.microsoft.com/office/drawing/2014/main" id="{226055D6-2CBE-227A-AA0F-41A034C4EE67}"/>
              </a:ext>
            </a:extLst>
          </p:cNvPr>
          <p:cNvSpPr>
            <a:spLocks noGrp="1"/>
          </p:cNvSpPr>
          <p:nvPr>
            <p:ph type="title" hasCustomPrompt="1"/>
          </p:nvPr>
        </p:nvSpPr>
        <p:spPr>
          <a:xfrm>
            <a:off x="2798530" y="934283"/>
            <a:ext cx="4341598" cy="485775"/>
          </a:xfrm>
          <a:prstGeom prst="rect">
            <a:avLst/>
          </a:prstGeom>
        </p:spPr>
        <p:txBody>
          <a:bodyPr vert="horz" lIns="0" tIns="0" rIns="0" bIns="0" rtlCol="0" anchor="t" anchorCtr="0">
            <a:noAutofit/>
          </a:bodyPr>
          <a:lstStyle>
            <a:lvl1pPr algn="l">
              <a:defRPr/>
            </a:lvl1pPr>
          </a:lstStyle>
          <a:p>
            <a:r>
              <a:rPr lang="fr-FR" noProof="0"/>
              <a:t>Prénom NOM</a:t>
            </a:r>
          </a:p>
        </p:txBody>
      </p:sp>
      <p:grpSp>
        <p:nvGrpSpPr>
          <p:cNvPr id="6" name="Groupe 5">
            <a:extLst>
              <a:ext uri="{FF2B5EF4-FFF2-40B4-BE49-F238E27FC236}">
                <a16:creationId xmlns:a16="http://schemas.microsoft.com/office/drawing/2014/main" id="{900C5453-835E-EDA4-5114-C808C00CC253}"/>
              </a:ext>
            </a:extLst>
          </p:cNvPr>
          <p:cNvGrpSpPr/>
          <p:nvPr userDrawn="1"/>
        </p:nvGrpSpPr>
        <p:grpSpPr>
          <a:xfrm flipV="1">
            <a:off x="700317" y="341328"/>
            <a:ext cx="6859358" cy="10350485"/>
            <a:chOff x="8391532" y="-6401978"/>
            <a:chExt cx="5469337" cy="8253003"/>
          </a:xfrm>
        </p:grpSpPr>
        <p:sp>
          <p:nvSpPr>
            <p:cNvPr id="7" name="Larme 6">
              <a:extLst>
                <a:ext uri="{FF2B5EF4-FFF2-40B4-BE49-F238E27FC236}">
                  <a16:creationId xmlns:a16="http://schemas.microsoft.com/office/drawing/2014/main" id="{8B2E361C-9415-40CD-12A1-E04FAA729541}"/>
                </a:ext>
              </a:extLst>
            </p:cNvPr>
            <p:cNvSpPr/>
            <p:nvPr/>
          </p:nvSpPr>
          <p:spPr>
            <a:xfrm>
              <a:off x="8391532" y="516254"/>
              <a:ext cx="1335906" cy="1334771"/>
            </a:xfrm>
            <a:prstGeom prst="teardrop">
              <a:avLst/>
            </a:prstGeom>
            <a:noFill/>
            <a:ln w="165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eur droit 7">
              <a:extLst>
                <a:ext uri="{FF2B5EF4-FFF2-40B4-BE49-F238E27FC236}">
                  <a16:creationId xmlns:a16="http://schemas.microsoft.com/office/drawing/2014/main" id="{0DE680CA-08A7-B749-A6FA-EDF25F63731B}"/>
                </a:ext>
              </a:extLst>
            </p:cNvPr>
            <p:cNvCxnSpPr>
              <a:cxnSpLocks/>
              <a:stCxn id="7" idx="7"/>
            </p:cNvCxnSpPr>
            <p:nvPr/>
          </p:nvCxnSpPr>
          <p:spPr>
            <a:xfrm flipV="1">
              <a:off x="9727438" y="-6401978"/>
              <a:ext cx="0" cy="6918232"/>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369DCD44-CAC1-4D21-596F-7D6FA89B9125}"/>
                </a:ext>
              </a:extLst>
            </p:cNvPr>
            <p:cNvCxnSpPr>
              <a:cxnSpLocks/>
              <a:stCxn id="7" idx="7"/>
            </p:cNvCxnSpPr>
            <p:nvPr/>
          </p:nvCxnSpPr>
          <p:spPr>
            <a:xfrm flipV="1">
              <a:off x="9727438" y="516254"/>
              <a:ext cx="4133431"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A45C6C7-8965-2871-8AF5-2746BCF7D230}"/>
                </a:ext>
              </a:extLst>
            </p:cNvPr>
            <p:cNvSpPr/>
            <p:nvPr/>
          </p:nvSpPr>
          <p:spPr>
            <a:xfrm rot="16200000">
              <a:off x="9596408" y="249943"/>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7D0989-66CD-0B9B-461F-422E74F95FD3}"/>
                </a:ext>
              </a:extLst>
            </p:cNvPr>
            <p:cNvSpPr/>
            <p:nvPr/>
          </p:nvSpPr>
          <p:spPr>
            <a:xfrm rot="5400000">
              <a:off x="9596409" y="643745"/>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Espace réservé pour une image  95">
            <a:extLst>
              <a:ext uri="{FF2B5EF4-FFF2-40B4-BE49-F238E27FC236}">
                <a16:creationId xmlns:a16="http://schemas.microsoft.com/office/drawing/2014/main" id="{F6E6AAFD-9D97-D9D7-98E8-08A4047B6A96}"/>
              </a:ext>
            </a:extLst>
          </p:cNvPr>
          <p:cNvSpPr>
            <a:spLocks noGrp="1" noChangeAspect="1"/>
          </p:cNvSpPr>
          <p:nvPr>
            <p:ph type="pic" sz="quarter" idx="18" hasCustomPrompt="1"/>
          </p:nvPr>
        </p:nvSpPr>
        <p:spPr>
          <a:xfrm flipH="1">
            <a:off x="778044" y="417187"/>
            <a:ext cx="1519969" cy="1519969"/>
          </a:xfrm>
          <a:custGeom>
            <a:avLst/>
            <a:gdLst>
              <a:gd name="connsiteX0" fmla="*/ 837000 w 1674000"/>
              <a:gd name="connsiteY0" fmla="*/ 0 h 1674000"/>
              <a:gd name="connsiteX1" fmla="*/ 1674000 w 1674000"/>
              <a:gd name="connsiteY1" fmla="*/ 837000 h 1674000"/>
              <a:gd name="connsiteX2" fmla="*/ 837000 w 1674000"/>
              <a:gd name="connsiteY2" fmla="*/ 1674000 h 1674000"/>
              <a:gd name="connsiteX3" fmla="*/ 0 w 1674000"/>
              <a:gd name="connsiteY3" fmla="*/ 1674000 h 1674000"/>
              <a:gd name="connsiteX4" fmla="*/ 0 w 1674000"/>
              <a:gd name="connsiteY4" fmla="*/ 837000 h 1674000"/>
              <a:gd name="connsiteX5" fmla="*/ 837000 w 1674000"/>
              <a:gd name="connsiteY5" fmla="*/ 0 h 16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000" h="1674000">
                <a:moveTo>
                  <a:pt x="837000" y="0"/>
                </a:moveTo>
                <a:cubicBezTo>
                  <a:pt x="1299262" y="0"/>
                  <a:pt x="1674000" y="374738"/>
                  <a:pt x="1674000" y="837000"/>
                </a:cubicBezTo>
                <a:cubicBezTo>
                  <a:pt x="1674000" y="1299262"/>
                  <a:pt x="1299262" y="1674000"/>
                  <a:pt x="837000" y="1674000"/>
                </a:cubicBezTo>
                <a:lnTo>
                  <a:pt x="0" y="1674000"/>
                </a:lnTo>
                <a:lnTo>
                  <a:pt x="0" y="837000"/>
                </a:lnTo>
                <a:cubicBezTo>
                  <a:pt x="0" y="374738"/>
                  <a:pt x="374738" y="0"/>
                  <a:pt x="837000" y="0"/>
                </a:cubicBezTo>
                <a:close/>
              </a:path>
            </a:pathLst>
          </a:custGeom>
          <a:solidFill>
            <a:schemeClr val="bg1">
              <a:lumMod val="95000"/>
            </a:schemeClr>
          </a:solidFill>
        </p:spPr>
        <p:txBody>
          <a:bodyPr wrap="square">
            <a:noAutofit/>
          </a:bodyPr>
          <a:lstStyle>
            <a:lvl1pPr marL="0" indent="0" algn="ctr">
              <a:buNone/>
              <a:defRPr sz="1200">
                <a:solidFill>
                  <a:schemeClr val="tx1"/>
                </a:solidFill>
              </a:defRPr>
            </a:lvl1pPr>
          </a:lstStyle>
          <a:p>
            <a:r>
              <a:rPr lang="fr-FR" noProof="0"/>
              <a:t>Photo</a:t>
            </a:r>
          </a:p>
        </p:txBody>
      </p:sp>
      <p:sp>
        <p:nvSpPr>
          <p:cNvPr id="18" name="Espace réservé du texte 38">
            <a:extLst>
              <a:ext uri="{FF2B5EF4-FFF2-40B4-BE49-F238E27FC236}">
                <a16:creationId xmlns:a16="http://schemas.microsoft.com/office/drawing/2014/main" id="{11C1C23A-6C04-116F-4AF0-1B976FEF91AD}"/>
              </a:ext>
            </a:extLst>
          </p:cNvPr>
          <p:cNvSpPr>
            <a:spLocks noGrp="1"/>
          </p:cNvSpPr>
          <p:nvPr>
            <p:ph type="body" sz="quarter" idx="20" hasCustomPrompt="1"/>
          </p:nvPr>
        </p:nvSpPr>
        <p:spPr>
          <a:xfrm>
            <a:off x="2795003" y="1446705"/>
            <a:ext cx="4341598" cy="468506"/>
          </a:xfrm>
        </p:spPr>
        <p:txBody>
          <a:bodyPr/>
          <a:lstStyle>
            <a:lvl1pPr marL="0" indent="0" algn="l">
              <a:buNone/>
              <a:defRPr sz="1600" cap="all" baseline="0">
                <a:solidFill>
                  <a:schemeClr val="tx2">
                    <a:lumMod val="75000"/>
                  </a:schemeClr>
                </a:solidFill>
              </a:defRPr>
            </a:lvl1pPr>
            <a:lvl2pPr>
              <a:defRPr sz="1200"/>
            </a:lvl2pPr>
            <a:lvl3pPr>
              <a:defRPr sz="1200"/>
            </a:lvl3pPr>
            <a:lvl4pPr>
              <a:defRPr sz="1200"/>
            </a:lvl4pPr>
            <a:lvl5pPr>
              <a:defRPr sz="1200"/>
            </a:lvl5pPr>
          </a:lstStyle>
          <a:p>
            <a:pPr lvl="0"/>
            <a:r>
              <a:rPr lang="fr-FR"/>
              <a:t>Fonction</a:t>
            </a:r>
          </a:p>
        </p:txBody>
      </p:sp>
      <p:sp>
        <p:nvSpPr>
          <p:cNvPr id="19" name="Rectangle 18">
            <a:extLst>
              <a:ext uri="{FF2B5EF4-FFF2-40B4-BE49-F238E27FC236}">
                <a16:creationId xmlns:a16="http://schemas.microsoft.com/office/drawing/2014/main" id="{1A570E9F-2A7E-8086-82BE-70BA3DAFDD6B}"/>
              </a:ext>
            </a:extLst>
          </p:cNvPr>
          <p:cNvSpPr/>
          <p:nvPr userDrawn="1"/>
        </p:nvSpPr>
        <p:spPr>
          <a:xfrm>
            <a:off x="2799793" y="2116049"/>
            <a:ext cx="4150933"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1"/>
                </a:solidFill>
              </a:rPr>
              <a:t>Expérience</a:t>
            </a:r>
          </a:p>
        </p:txBody>
      </p:sp>
      <p:sp>
        <p:nvSpPr>
          <p:cNvPr id="20" name="Espace réservé du texte 99">
            <a:extLst>
              <a:ext uri="{FF2B5EF4-FFF2-40B4-BE49-F238E27FC236}">
                <a16:creationId xmlns:a16="http://schemas.microsoft.com/office/drawing/2014/main" id="{767407DC-D8D9-D69A-B6A2-ECB029F6765F}"/>
              </a:ext>
            </a:extLst>
          </p:cNvPr>
          <p:cNvSpPr>
            <a:spLocks noGrp="1"/>
          </p:cNvSpPr>
          <p:nvPr>
            <p:ph type="body" sz="quarter" idx="21"/>
          </p:nvPr>
        </p:nvSpPr>
        <p:spPr>
          <a:xfrm>
            <a:off x="2795001" y="2587795"/>
            <a:ext cx="4341600" cy="1800000"/>
          </a:xfrm>
        </p:spPr>
        <p:txBody>
          <a:bodyPr/>
          <a:lstStyle>
            <a:lvl1pPr>
              <a:spcAft>
                <a:spcPts val="0"/>
              </a:spcAft>
              <a:buClr>
                <a:schemeClr val="accent1"/>
              </a:buClr>
              <a:defRPr sz="1200" spc="-30" baseline="0"/>
            </a:lvl1pPr>
            <a:lvl2pPr>
              <a:spcAft>
                <a:spcPts val="0"/>
              </a:spcAft>
              <a:buClr>
                <a:schemeClr val="accent1"/>
              </a:buClr>
              <a:defRPr sz="1200" spc="-30" baseline="0"/>
            </a:lvl2pPr>
            <a:lvl3pPr>
              <a:spcAft>
                <a:spcPts val="0"/>
              </a:spcAft>
              <a:buClr>
                <a:schemeClr val="accent1"/>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1" name="Rectangle 20">
            <a:extLst>
              <a:ext uri="{FF2B5EF4-FFF2-40B4-BE49-F238E27FC236}">
                <a16:creationId xmlns:a16="http://schemas.microsoft.com/office/drawing/2014/main" id="{9407BA0F-E637-C1C3-F8DF-DF62BD814E00}"/>
              </a:ext>
            </a:extLst>
          </p:cNvPr>
          <p:cNvSpPr/>
          <p:nvPr userDrawn="1"/>
        </p:nvSpPr>
        <p:spPr>
          <a:xfrm>
            <a:off x="2782889" y="8409962"/>
            <a:ext cx="4176705"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3"/>
                </a:solidFill>
              </a:rPr>
              <a:t>Formation</a:t>
            </a:r>
          </a:p>
        </p:txBody>
      </p:sp>
      <p:sp>
        <p:nvSpPr>
          <p:cNvPr id="22" name="Espace réservé du texte 99">
            <a:extLst>
              <a:ext uri="{FF2B5EF4-FFF2-40B4-BE49-F238E27FC236}">
                <a16:creationId xmlns:a16="http://schemas.microsoft.com/office/drawing/2014/main" id="{51E7DDB5-A5A4-8806-5CF7-4B586AAD1360}"/>
              </a:ext>
            </a:extLst>
          </p:cNvPr>
          <p:cNvSpPr>
            <a:spLocks noGrp="1"/>
          </p:cNvSpPr>
          <p:nvPr>
            <p:ph type="body" sz="quarter" idx="22"/>
          </p:nvPr>
        </p:nvSpPr>
        <p:spPr>
          <a:xfrm>
            <a:off x="2782889" y="8881710"/>
            <a:ext cx="4354223" cy="958332"/>
          </a:xfrm>
        </p:spPr>
        <p:txBody>
          <a:bodyPr/>
          <a:lstStyle>
            <a:lvl1pPr>
              <a:spcAft>
                <a:spcPts val="0"/>
              </a:spcAft>
              <a:buClr>
                <a:schemeClr val="accent3"/>
              </a:buClr>
              <a:defRPr sz="1200" spc="-30" baseline="0"/>
            </a:lvl1pPr>
            <a:lvl2pPr>
              <a:spcAft>
                <a:spcPts val="0"/>
              </a:spcAft>
              <a:buClr>
                <a:schemeClr val="accent3"/>
              </a:buClr>
              <a:defRPr sz="1200" spc="-30" baseline="0"/>
            </a:lvl2pPr>
            <a:lvl3pPr>
              <a:spcAft>
                <a:spcPts val="0"/>
              </a:spcAft>
              <a:buClr>
                <a:schemeClr val="accent3"/>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3" name="Rectangle 22">
            <a:extLst>
              <a:ext uri="{FF2B5EF4-FFF2-40B4-BE49-F238E27FC236}">
                <a16:creationId xmlns:a16="http://schemas.microsoft.com/office/drawing/2014/main" id="{02DB0198-C6D0-998F-B1D6-23B50C902638}"/>
              </a:ext>
            </a:extLst>
          </p:cNvPr>
          <p:cNvSpPr/>
          <p:nvPr userDrawn="1"/>
        </p:nvSpPr>
        <p:spPr>
          <a:xfrm>
            <a:off x="2784687" y="6930086"/>
            <a:ext cx="4101673"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2"/>
                </a:solidFill>
              </a:rPr>
              <a:t>Quelques missions conduites</a:t>
            </a:r>
          </a:p>
        </p:txBody>
      </p:sp>
      <p:sp>
        <p:nvSpPr>
          <p:cNvPr id="24" name="Espace réservé du texte 99">
            <a:extLst>
              <a:ext uri="{FF2B5EF4-FFF2-40B4-BE49-F238E27FC236}">
                <a16:creationId xmlns:a16="http://schemas.microsoft.com/office/drawing/2014/main" id="{86585148-0DBD-4FB9-4215-493404EEE710}"/>
              </a:ext>
            </a:extLst>
          </p:cNvPr>
          <p:cNvSpPr>
            <a:spLocks noGrp="1"/>
          </p:cNvSpPr>
          <p:nvPr>
            <p:ph type="body" sz="quarter" idx="23"/>
          </p:nvPr>
        </p:nvSpPr>
        <p:spPr>
          <a:xfrm>
            <a:off x="2782888" y="7401834"/>
            <a:ext cx="4344979" cy="958332"/>
          </a:xfrm>
        </p:spPr>
        <p:txBody>
          <a:bodyPr/>
          <a:lstStyle>
            <a:lvl1pPr>
              <a:spcAft>
                <a:spcPts val="0"/>
              </a:spcAft>
              <a:buClr>
                <a:schemeClr val="accent2"/>
              </a:buClr>
              <a:defRPr sz="1200" spc="-30" baseline="0"/>
            </a:lvl1pPr>
            <a:lvl2pPr>
              <a:spcAft>
                <a:spcPts val="0"/>
              </a:spcAft>
              <a:buClr>
                <a:schemeClr val="accent2"/>
              </a:buClr>
              <a:defRPr sz="1200" spc="-30" baseline="0"/>
            </a:lvl2pPr>
            <a:lvl3pPr>
              <a:spcAft>
                <a:spcPts val="0"/>
              </a:spcAft>
              <a:buClr>
                <a:schemeClr val="accent2"/>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5" name="Rectangle 24">
            <a:extLst>
              <a:ext uri="{FF2B5EF4-FFF2-40B4-BE49-F238E27FC236}">
                <a16:creationId xmlns:a16="http://schemas.microsoft.com/office/drawing/2014/main" id="{9F8B99F7-7021-36D1-C3E0-267F4BB2D857}"/>
              </a:ext>
            </a:extLst>
          </p:cNvPr>
          <p:cNvSpPr/>
          <p:nvPr userDrawn="1"/>
        </p:nvSpPr>
        <p:spPr>
          <a:xfrm>
            <a:off x="2795003" y="4494647"/>
            <a:ext cx="4163802"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5"/>
                </a:solidFill>
              </a:rPr>
              <a:t>Compétences</a:t>
            </a:r>
          </a:p>
        </p:txBody>
      </p:sp>
      <p:sp>
        <p:nvSpPr>
          <p:cNvPr id="26" name="Espace réservé du texte 99">
            <a:extLst>
              <a:ext uri="{FF2B5EF4-FFF2-40B4-BE49-F238E27FC236}">
                <a16:creationId xmlns:a16="http://schemas.microsoft.com/office/drawing/2014/main" id="{8F9ED769-E859-55F5-7306-94889EC2EFD8}"/>
              </a:ext>
            </a:extLst>
          </p:cNvPr>
          <p:cNvSpPr>
            <a:spLocks noGrp="1"/>
          </p:cNvSpPr>
          <p:nvPr>
            <p:ph type="body" sz="quarter" idx="24"/>
          </p:nvPr>
        </p:nvSpPr>
        <p:spPr>
          <a:xfrm>
            <a:off x="2804129" y="4966392"/>
            <a:ext cx="4354229" cy="1913897"/>
          </a:xfrm>
        </p:spPr>
        <p:txBody>
          <a:bodyPr/>
          <a:lstStyle>
            <a:lvl1pPr>
              <a:spcAft>
                <a:spcPts val="0"/>
              </a:spcAft>
              <a:buClr>
                <a:schemeClr val="accent5"/>
              </a:buClr>
              <a:defRPr sz="1200" spc="-30" baseline="0"/>
            </a:lvl1pPr>
            <a:lvl2pPr>
              <a:spcAft>
                <a:spcPts val="0"/>
              </a:spcAft>
              <a:buClr>
                <a:schemeClr val="accent5"/>
              </a:buClr>
              <a:defRPr sz="1200" spc="-30" baseline="0"/>
            </a:lvl2pPr>
            <a:lvl3pPr>
              <a:spcAft>
                <a:spcPts val="0"/>
              </a:spcAft>
              <a:buClr>
                <a:schemeClr val="accent5"/>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7" name="Rectangle 26">
            <a:extLst>
              <a:ext uri="{FF2B5EF4-FFF2-40B4-BE49-F238E27FC236}">
                <a16:creationId xmlns:a16="http://schemas.microsoft.com/office/drawing/2014/main" id="{BCD74951-75A0-44D2-404B-2744F79A499A}"/>
              </a:ext>
            </a:extLst>
          </p:cNvPr>
          <p:cNvSpPr/>
          <p:nvPr userDrawn="1"/>
        </p:nvSpPr>
        <p:spPr>
          <a:xfrm>
            <a:off x="190673" y="4494644"/>
            <a:ext cx="1951687"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600" b="1">
                <a:solidFill>
                  <a:schemeClr val="tx2"/>
                </a:solidFill>
              </a:rPr>
              <a:t>Sa vision du métier</a:t>
            </a:r>
          </a:p>
        </p:txBody>
      </p:sp>
      <p:sp>
        <p:nvSpPr>
          <p:cNvPr id="28" name="Espace réservé du texte 99">
            <a:extLst>
              <a:ext uri="{FF2B5EF4-FFF2-40B4-BE49-F238E27FC236}">
                <a16:creationId xmlns:a16="http://schemas.microsoft.com/office/drawing/2014/main" id="{CB1FF8BB-5E78-C57F-F44F-C06F4060ED54}"/>
              </a:ext>
            </a:extLst>
          </p:cNvPr>
          <p:cNvSpPr>
            <a:spLocks noGrp="1"/>
          </p:cNvSpPr>
          <p:nvPr>
            <p:ph type="body" sz="quarter" idx="25"/>
          </p:nvPr>
        </p:nvSpPr>
        <p:spPr>
          <a:xfrm>
            <a:off x="190674" y="4966392"/>
            <a:ext cx="1951687" cy="2092134"/>
          </a:xfrm>
        </p:spPr>
        <p:txBody>
          <a:bodyPr/>
          <a:lstStyle>
            <a:lvl1pPr marL="0" indent="0" algn="ctr">
              <a:spcAft>
                <a:spcPts val="0"/>
              </a:spcAft>
              <a:buNone/>
              <a:defRPr sz="1200" spc="-30" baseline="0"/>
            </a:lvl1pPr>
            <a:lvl2pPr algn="ctr">
              <a:spcAft>
                <a:spcPts val="0"/>
              </a:spcAft>
              <a:defRPr sz="1200"/>
            </a:lvl2pPr>
            <a:lvl3pPr>
              <a:spcAft>
                <a:spcPts val="0"/>
              </a:spcAft>
              <a:defRPr sz="1200"/>
            </a:lvl3pPr>
            <a:lvl4pPr>
              <a:spcAft>
                <a:spcPts val="0"/>
              </a:spcAft>
              <a:defRPr sz="1200"/>
            </a:lvl4pPr>
            <a:lvl5pPr>
              <a:spcAft>
                <a:spcPts val="0"/>
              </a:spcAft>
              <a:defRPr sz="1200"/>
            </a:lvl5pPr>
          </a:lstStyle>
          <a:p>
            <a:pPr lvl="0"/>
            <a:r>
              <a:rPr lang="fr-FR"/>
              <a:t>Cliquez pour modifier les styles du texte du masque</a:t>
            </a:r>
          </a:p>
        </p:txBody>
      </p:sp>
      <p:cxnSp>
        <p:nvCxnSpPr>
          <p:cNvPr id="29" name="Connecteur droit 28">
            <a:extLst>
              <a:ext uri="{FF2B5EF4-FFF2-40B4-BE49-F238E27FC236}">
                <a16:creationId xmlns:a16="http://schemas.microsoft.com/office/drawing/2014/main" id="{E03C6279-4265-73E0-ED41-97A26CC3FCBF}"/>
              </a:ext>
            </a:extLst>
          </p:cNvPr>
          <p:cNvCxnSpPr>
            <a:cxnSpLocks/>
          </p:cNvCxnSpPr>
          <p:nvPr userDrawn="1"/>
        </p:nvCxnSpPr>
        <p:spPr>
          <a:xfrm>
            <a:off x="2795003" y="2484527"/>
            <a:ext cx="4825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6FA995B1-8B6A-C247-83B7-F38E356FF48A}"/>
              </a:ext>
            </a:extLst>
          </p:cNvPr>
          <p:cNvCxnSpPr/>
          <p:nvPr userDrawn="1"/>
        </p:nvCxnSpPr>
        <p:spPr>
          <a:xfrm>
            <a:off x="2795003" y="4864101"/>
            <a:ext cx="48258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77B82DC2-BF35-2092-CFB4-5DC5FA7BADE1}"/>
              </a:ext>
            </a:extLst>
          </p:cNvPr>
          <p:cNvCxnSpPr>
            <a:cxnSpLocks/>
          </p:cNvCxnSpPr>
          <p:nvPr userDrawn="1"/>
        </p:nvCxnSpPr>
        <p:spPr>
          <a:xfrm>
            <a:off x="2795003" y="7299541"/>
            <a:ext cx="4825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58F02C04-975C-FA4A-AA00-EB5BCB616E98}"/>
              </a:ext>
            </a:extLst>
          </p:cNvPr>
          <p:cNvCxnSpPr/>
          <p:nvPr userDrawn="1"/>
        </p:nvCxnSpPr>
        <p:spPr>
          <a:xfrm>
            <a:off x="2765685" y="8779417"/>
            <a:ext cx="48258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971EE9F-DF10-00CF-F6EC-FDFD66665380}"/>
              </a:ext>
            </a:extLst>
          </p:cNvPr>
          <p:cNvCxnSpPr>
            <a:cxnSpLocks/>
          </p:cNvCxnSpPr>
          <p:nvPr userDrawn="1"/>
        </p:nvCxnSpPr>
        <p:spPr>
          <a:xfrm>
            <a:off x="925224" y="4852829"/>
            <a:ext cx="48258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063618"/>
      </p:ext>
    </p:extLst>
  </p:cSld>
  <p:clrMapOvr>
    <a:masterClrMapping/>
  </p:clrMapOvr>
  <p:extLst>
    <p:ext uri="{DCECCB84-F9BA-43D5-87BE-67443E8EF086}">
      <p15:sldGuideLst xmlns:p15="http://schemas.microsoft.com/office/powerpoint/2012/main">
        <p15:guide id="1" pos="2718" userDrawn="1">
          <p15:clr>
            <a:srgbClr val="FBAE40"/>
          </p15:clr>
        </p15:guide>
        <p15:guide id="2" pos="2859" userDrawn="1">
          <p15:clr>
            <a:srgbClr val="FBAE40"/>
          </p15:clr>
        </p15:guide>
        <p15:guide id="3" pos="960" userDrawn="1">
          <p15:clr>
            <a:srgbClr val="FBAE40"/>
          </p15:clr>
        </p15:guide>
        <p15:guide id="4" pos="1087"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lender">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7DB660C-698C-EBB9-9006-FAF47720CD64}"/>
              </a:ext>
            </a:extLst>
          </p:cNvPr>
          <p:cNvSpPr>
            <a:spLocks noGrp="1"/>
          </p:cNvSpPr>
          <p:nvPr>
            <p:ph type="title" hasCustomPrompt="1"/>
          </p:nvPr>
        </p:nvSpPr>
        <p:spPr>
          <a:xfrm>
            <a:off x="431138" y="485078"/>
            <a:ext cx="6700156" cy="1151516"/>
          </a:xfrm>
          <a:prstGeom prst="rect">
            <a:avLst/>
          </a:prstGeom>
        </p:spPr>
        <p:txBody>
          <a:bodyPr vert="horz" lIns="0" tIns="0" rIns="0" bIns="0" rtlCol="0" anchor="t" anchorCtr="0">
            <a:noAutofit/>
          </a:bodyPr>
          <a:lstStyle>
            <a:lvl1pPr algn="ctr">
              <a:defRPr/>
            </a:lvl1pPr>
          </a:lstStyle>
          <a:p>
            <a:r>
              <a:rPr lang="fr-FR" noProof="0"/>
              <a:t>Cliquez pour ajouter le titre du contenu</a:t>
            </a:r>
          </a:p>
        </p:txBody>
      </p:sp>
      <p:grpSp>
        <p:nvGrpSpPr>
          <p:cNvPr id="11" name="Groupe 10">
            <a:extLst>
              <a:ext uri="{FF2B5EF4-FFF2-40B4-BE49-F238E27FC236}">
                <a16:creationId xmlns:a16="http://schemas.microsoft.com/office/drawing/2014/main" id="{19BA9EC8-9A7C-9D89-7B3F-3D3D88C4240D}"/>
              </a:ext>
            </a:extLst>
          </p:cNvPr>
          <p:cNvGrpSpPr/>
          <p:nvPr userDrawn="1"/>
        </p:nvGrpSpPr>
        <p:grpSpPr>
          <a:xfrm>
            <a:off x="1430748" y="2162509"/>
            <a:ext cx="6108101" cy="449000"/>
            <a:chOff x="1467294" y="999001"/>
            <a:chExt cx="10290666" cy="288000"/>
          </a:xfrm>
          <a:noFill/>
        </p:grpSpPr>
        <p:sp>
          <p:nvSpPr>
            <p:cNvPr id="12" name="Flèche : chevron 5">
              <a:extLst>
                <a:ext uri="{FF2B5EF4-FFF2-40B4-BE49-F238E27FC236}">
                  <a16:creationId xmlns:a16="http://schemas.microsoft.com/office/drawing/2014/main" id="{F45C4867-78A1-122E-FCCF-9DEBCAD9B9F6}"/>
                </a:ext>
              </a:extLst>
            </p:cNvPr>
            <p:cNvSpPr/>
            <p:nvPr/>
          </p:nvSpPr>
          <p:spPr>
            <a:xfrm>
              <a:off x="1467294"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Janvier</a:t>
              </a:r>
            </a:p>
          </p:txBody>
        </p:sp>
        <p:sp>
          <p:nvSpPr>
            <p:cNvPr id="13" name="Flèche : chevron 5">
              <a:extLst>
                <a:ext uri="{FF2B5EF4-FFF2-40B4-BE49-F238E27FC236}">
                  <a16:creationId xmlns:a16="http://schemas.microsoft.com/office/drawing/2014/main" id="{3EABDA31-FE02-0040-60D3-9E6397D03426}"/>
                </a:ext>
              </a:extLst>
            </p:cNvPr>
            <p:cNvSpPr/>
            <p:nvPr/>
          </p:nvSpPr>
          <p:spPr>
            <a:xfrm>
              <a:off x="2326762"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Février</a:t>
              </a:r>
            </a:p>
          </p:txBody>
        </p:sp>
        <p:sp>
          <p:nvSpPr>
            <p:cNvPr id="14" name="Flèche : chevron 5">
              <a:extLst>
                <a:ext uri="{FF2B5EF4-FFF2-40B4-BE49-F238E27FC236}">
                  <a16:creationId xmlns:a16="http://schemas.microsoft.com/office/drawing/2014/main" id="{6CCAD2D1-5AAB-CC91-2310-8E13227CA500}"/>
                </a:ext>
              </a:extLst>
            </p:cNvPr>
            <p:cNvSpPr/>
            <p:nvPr/>
          </p:nvSpPr>
          <p:spPr>
            <a:xfrm>
              <a:off x="3186230"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Mars</a:t>
              </a:r>
            </a:p>
          </p:txBody>
        </p:sp>
        <p:sp>
          <p:nvSpPr>
            <p:cNvPr id="15" name="Flèche : chevron 5">
              <a:extLst>
                <a:ext uri="{FF2B5EF4-FFF2-40B4-BE49-F238E27FC236}">
                  <a16:creationId xmlns:a16="http://schemas.microsoft.com/office/drawing/2014/main" id="{FA0C4D72-18B2-A36C-1063-79E13F203CDB}"/>
                </a:ext>
              </a:extLst>
            </p:cNvPr>
            <p:cNvSpPr/>
            <p:nvPr/>
          </p:nvSpPr>
          <p:spPr>
            <a:xfrm>
              <a:off x="4045698"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Avril</a:t>
              </a:r>
            </a:p>
          </p:txBody>
        </p:sp>
        <p:sp>
          <p:nvSpPr>
            <p:cNvPr id="16" name="Flèche : chevron 5">
              <a:extLst>
                <a:ext uri="{FF2B5EF4-FFF2-40B4-BE49-F238E27FC236}">
                  <a16:creationId xmlns:a16="http://schemas.microsoft.com/office/drawing/2014/main" id="{19904142-A7B4-F69B-4143-B1D935A173F8}"/>
                </a:ext>
              </a:extLst>
            </p:cNvPr>
            <p:cNvSpPr/>
            <p:nvPr/>
          </p:nvSpPr>
          <p:spPr>
            <a:xfrm>
              <a:off x="4905166"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Mai</a:t>
              </a:r>
            </a:p>
          </p:txBody>
        </p:sp>
        <p:sp>
          <p:nvSpPr>
            <p:cNvPr id="17" name="Flèche : chevron 5">
              <a:extLst>
                <a:ext uri="{FF2B5EF4-FFF2-40B4-BE49-F238E27FC236}">
                  <a16:creationId xmlns:a16="http://schemas.microsoft.com/office/drawing/2014/main" id="{5A450A9F-BB09-C7FE-246A-F81DFAAFE832}"/>
                </a:ext>
              </a:extLst>
            </p:cNvPr>
            <p:cNvSpPr/>
            <p:nvPr/>
          </p:nvSpPr>
          <p:spPr>
            <a:xfrm>
              <a:off x="5764634"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Juin</a:t>
              </a:r>
            </a:p>
          </p:txBody>
        </p:sp>
        <p:sp>
          <p:nvSpPr>
            <p:cNvPr id="18" name="Flèche : chevron 5">
              <a:extLst>
                <a:ext uri="{FF2B5EF4-FFF2-40B4-BE49-F238E27FC236}">
                  <a16:creationId xmlns:a16="http://schemas.microsoft.com/office/drawing/2014/main" id="{29DD5C0F-5F0F-1BF3-DD94-CDA9A2B7480B}"/>
                </a:ext>
              </a:extLst>
            </p:cNvPr>
            <p:cNvSpPr/>
            <p:nvPr/>
          </p:nvSpPr>
          <p:spPr>
            <a:xfrm>
              <a:off x="6624102"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Juillet</a:t>
              </a:r>
            </a:p>
          </p:txBody>
        </p:sp>
        <p:sp>
          <p:nvSpPr>
            <p:cNvPr id="19" name="Flèche : chevron 5">
              <a:extLst>
                <a:ext uri="{FF2B5EF4-FFF2-40B4-BE49-F238E27FC236}">
                  <a16:creationId xmlns:a16="http://schemas.microsoft.com/office/drawing/2014/main" id="{56A0FE17-6D3B-3911-EFCF-6608F0161E28}"/>
                </a:ext>
              </a:extLst>
            </p:cNvPr>
            <p:cNvSpPr/>
            <p:nvPr/>
          </p:nvSpPr>
          <p:spPr>
            <a:xfrm>
              <a:off x="7483570"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Aout</a:t>
              </a:r>
            </a:p>
          </p:txBody>
        </p:sp>
        <p:sp>
          <p:nvSpPr>
            <p:cNvPr id="20" name="Flèche : chevron 5">
              <a:extLst>
                <a:ext uri="{FF2B5EF4-FFF2-40B4-BE49-F238E27FC236}">
                  <a16:creationId xmlns:a16="http://schemas.microsoft.com/office/drawing/2014/main" id="{5E046F62-2AC6-3953-3E7D-54EB5AFECD5C}"/>
                </a:ext>
              </a:extLst>
            </p:cNvPr>
            <p:cNvSpPr/>
            <p:nvPr/>
          </p:nvSpPr>
          <p:spPr>
            <a:xfrm>
              <a:off x="8343038"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Septembre</a:t>
              </a:r>
            </a:p>
          </p:txBody>
        </p:sp>
        <p:sp>
          <p:nvSpPr>
            <p:cNvPr id="21" name="Flèche : chevron 5">
              <a:extLst>
                <a:ext uri="{FF2B5EF4-FFF2-40B4-BE49-F238E27FC236}">
                  <a16:creationId xmlns:a16="http://schemas.microsoft.com/office/drawing/2014/main" id="{06806FFE-AE7F-3A3A-C799-0885C0178673}"/>
                </a:ext>
              </a:extLst>
            </p:cNvPr>
            <p:cNvSpPr/>
            <p:nvPr/>
          </p:nvSpPr>
          <p:spPr>
            <a:xfrm>
              <a:off x="9202506"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Octobre</a:t>
              </a:r>
            </a:p>
          </p:txBody>
        </p:sp>
        <p:sp>
          <p:nvSpPr>
            <p:cNvPr id="22" name="Flèche : chevron 5">
              <a:extLst>
                <a:ext uri="{FF2B5EF4-FFF2-40B4-BE49-F238E27FC236}">
                  <a16:creationId xmlns:a16="http://schemas.microsoft.com/office/drawing/2014/main" id="{65451CD9-4F69-E9A9-C5E7-4ED669765FAB}"/>
                </a:ext>
              </a:extLst>
            </p:cNvPr>
            <p:cNvSpPr/>
            <p:nvPr/>
          </p:nvSpPr>
          <p:spPr>
            <a:xfrm>
              <a:off x="10061974"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Novembre</a:t>
              </a:r>
            </a:p>
          </p:txBody>
        </p:sp>
        <p:sp>
          <p:nvSpPr>
            <p:cNvPr id="23" name="Flèche : chevron 5">
              <a:extLst>
                <a:ext uri="{FF2B5EF4-FFF2-40B4-BE49-F238E27FC236}">
                  <a16:creationId xmlns:a16="http://schemas.microsoft.com/office/drawing/2014/main" id="{F9C6FAEB-DB66-EF00-96A3-27D69D61278B}"/>
                </a:ext>
              </a:extLst>
            </p:cNvPr>
            <p:cNvSpPr/>
            <p:nvPr/>
          </p:nvSpPr>
          <p:spPr>
            <a:xfrm>
              <a:off x="10921441"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Décembre</a:t>
              </a:r>
            </a:p>
          </p:txBody>
        </p:sp>
      </p:grpSp>
      <p:grpSp>
        <p:nvGrpSpPr>
          <p:cNvPr id="24" name="Groupe 23">
            <a:extLst>
              <a:ext uri="{FF2B5EF4-FFF2-40B4-BE49-F238E27FC236}">
                <a16:creationId xmlns:a16="http://schemas.microsoft.com/office/drawing/2014/main" id="{7AE4556D-E1FA-004B-A3BE-3F8B698181EF}"/>
              </a:ext>
            </a:extLst>
          </p:cNvPr>
          <p:cNvGrpSpPr/>
          <p:nvPr userDrawn="1"/>
        </p:nvGrpSpPr>
        <p:grpSpPr>
          <a:xfrm>
            <a:off x="1420323" y="2162508"/>
            <a:ext cx="5614887" cy="7620757"/>
            <a:chOff x="1628911" y="1142999"/>
            <a:chExt cx="9055510" cy="5057776"/>
          </a:xfrm>
        </p:grpSpPr>
        <p:cxnSp>
          <p:nvCxnSpPr>
            <p:cNvPr id="25" name="Connecteur droit 24">
              <a:extLst>
                <a:ext uri="{FF2B5EF4-FFF2-40B4-BE49-F238E27FC236}">
                  <a16:creationId xmlns:a16="http://schemas.microsoft.com/office/drawing/2014/main" id="{5491F418-B98D-73AE-EE89-F08EF81B166C}"/>
                </a:ext>
              </a:extLst>
            </p:cNvPr>
            <p:cNvCxnSpPr>
              <a:cxnSpLocks/>
            </p:cNvCxnSpPr>
            <p:nvPr/>
          </p:nvCxnSpPr>
          <p:spPr>
            <a:xfrm flipV="1">
              <a:off x="1628911"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E6AB4A8A-BD08-DA9D-A1E1-AFAA1887E8CA}"/>
                </a:ext>
              </a:extLst>
            </p:cNvPr>
            <p:cNvCxnSpPr>
              <a:cxnSpLocks/>
            </p:cNvCxnSpPr>
            <p:nvPr/>
          </p:nvCxnSpPr>
          <p:spPr>
            <a:xfrm flipV="1">
              <a:off x="2473651"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BB6AF72F-B166-413C-18E9-73AA67619ADF}"/>
                </a:ext>
              </a:extLst>
            </p:cNvPr>
            <p:cNvCxnSpPr>
              <a:cxnSpLocks/>
            </p:cNvCxnSpPr>
            <p:nvPr/>
          </p:nvCxnSpPr>
          <p:spPr>
            <a:xfrm flipV="1">
              <a:off x="3294728"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21C6015-2EA8-1FF3-89DE-B5CD2CF5A430}"/>
                </a:ext>
              </a:extLst>
            </p:cNvPr>
            <p:cNvCxnSpPr>
              <a:cxnSpLocks/>
            </p:cNvCxnSpPr>
            <p:nvPr/>
          </p:nvCxnSpPr>
          <p:spPr>
            <a:xfrm flipV="1">
              <a:off x="4115805"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81E448AC-6A99-7C1F-9802-25338FE28C1A}"/>
                </a:ext>
              </a:extLst>
            </p:cNvPr>
            <p:cNvCxnSpPr>
              <a:cxnSpLocks/>
            </p:cNvCxnSpPr>
            <p:nvPr/>
          </p:nvCxnSpPr>
          <p:spPr>
            <a:xfrm flipV="1">
              <a:off x="4936882"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53E6AC7D-EE3C-D87C-D40B-484DA45BF01B}"/>
                </a:ext>
              </a:extLst>
            </p:cNvPr>
            <p:cNvCxnSpPr>
              <a:cxnSpLocks/>
            </p:cNvCxnSpPr>
            <p:nvPr/>
          </p:nvCxnSpPr>
          <p:spPr>
            <a:xfrm flipV="1">
              <a:off x="5757959"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3797344B-11EB-DECF-227B-8058D098D4D3}"/>
                </a:ext>
              </a:extLst>
            </p:cNvPr>
            <p:cNvCxnSpPr>
              <a:cxnSpLocks/>
            </p:cNvCxnSpPr>
            <p:nvPr/>
          </p:nvCxnSpPr>
          <p:spPr>
            <a:xfrm flipV="1">
              <a:off x="6579036"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4680CD66-7042-1D55-BA9B-4DD9985256FE}"/>
                </a:ext>
              </a:extLst>
            </p:cNvPr>
            <p:cNvCxnSpPr>
              <a:cxnSpLocks/>
            </p:cNvCxnSpPr>
            <p:nvPr/>
          </p:nvCxnSpPr>
          <p:spPr>
            <a:xfrm flipV="1">
              <a:off x="7400113"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B9014148-E961-5F7E-1ABD-5618CA9CC8BD}"/>
                </a:ext>
              </a:extLst>
            </p:cNvPr>
            <p:cNvCxnSpPr>
              <a:cxnSpLocks/>
            </p:cNvCxnSpPr>
            <p:nvPr/>
          </p:nvCxnSpPr>
          <p:spPr>
            <a:xfrm flipV="1">
              <a:off x="8221190"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43CBFA89-B5CD-9968-3EF4-4FEB918F7EFF}"/>
                </a:ext>
              </a:extLst>
            </p:cNvPr>
            <p:cNvCxnSpPr>
              <a:cxnSpLocks/>
            </p:cNvCxnSpPr>
            <p:nvPr/>
          </p:nvCxnSpPr>
          <p:spPr>
            <a:xfrm flipV="1">
              <a:off x="9042267"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EC9B5A1F-A908-A29C-152C-EB7830EF14E7}"/>
                </a:ext>
              </a:extLst>
            </p:cNvPr>
            <p:cNvCxnSpPr>
              <a:cxnSpLocks/>
            </p:cNvCxnSpPr>
            <p:nvPr/>
          </p:nvCxnSpPr>
          <p:spPr>
            <a:xfrm flipV="1">
              <a:off x="9863344"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252052F-88BE-B48D-0E73-FC5EA447D246}"/>
                </a:ext>
              </a:extLst>
            </p:cNvPr>
            <p:cNvCxnSpPr>
              <a:cxnSpLocks/>
            </p:cNvCxnSpPr>
            <p:nvPr/>
          </p:nvCxnSpPr>
          <p:spPr>
            <a:xfrm flipV="1">
              <a:off x="10684421"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45" name="Espace réservé du texte 44">
            <a:extLst>
              <a:ext uri="{FF2B5EF4-FFF2-40B4-BE49-F238E27FC236}">
                <a16:creationId xmlns:a16="http://schemas.microsoft.com/office/drawing/2014/main" id="{BA33E560-D2B3-2D12-E9B0-0ED8DB2DE663}"/>
              </a:ext>
            </a:extLst>
          </p:cNvPr>
          <p:cNvSpPr>
            <a:spLocks noGrp="1"/>
          </p:cNvSpPr>
          <p:nvPr>
            <p:ph type="body" sz="quarter" idx="10" hasCustomPrompt="1"/>
          </p:nvPr>
        </p:nvSpPr>
        <p:spPr>
          <a:xfrm>
            <a:off x="1475361" y="2739602"/>
            <a:ext cx="1412518" cy="449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sp>
        <p:nvSpPr>
          <p:cNvPr id="46" name="Espace réservé du texte 44">
            <a:extLst>
              <a:ext uri="{FF2B5EF4-FFF2-40B4-BE49-F238E27FC236}">
                <a16:creationId xmlns:a16="http://schemas.microsoft.com/office/drawing/2014/main" id="{0DAB242E-871C-D3CF-CF9C-A9430FC9C80E}"/>
              </a:ext>
            </a:extLst>
          </p:cNvPr>
          <p:cNvSpPr>
            <a:spLocks noGrp="1"/>
          </p:cNvSpPr>
          <p:nvPr>
            <p:ph type="body" sz="quarter" idx="11" hasCustomPrompt="1"/>
          </p:nvPr>
        </p:nvSpPr>
        <p:spPr>
          <a:xfrm>
            <a:off x="3013324" y="2739602"/>
            <a:ext cx="1412518" cy="449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sp>
        <p:nvSpPr>
          <p:cNvPr id="47" name="Espace réservé du texte 44">
            <a:extLst>
              <a:ext uri="{FF2B5EF4-FFF2-40B4-BE49-F238E27FC236}">
                <a16:creationId xmlns:a16="http://schemas.microsoft.com/office/drawing/2014/main" id="{7DEA4292-E68B-3CB2-1CFB-2B3DACF52FD0}"/>
              </a:ext>
            </a:extLst>
          </p:cNvPr>
          <p:cNvSpPr>
            <a:spLocks noGrp="1"/>
          </p:cNvSpPr>
          <p:nvPr>
            <p:ph type="body" sz="quarter" idx="12" hasCustomPrompt="1"/>
          </p:nvPr>
        </p:nvSpPr>
        <p:spPr>
          <a:xfrm>
            <a:off x="4560150" y="2739602"/>
            <a:ext cx="1412518" cy="449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sp>
        <p:nvSpPr>
          <p:cNvPr id="48" name="Espace réservé du texte 44">
            <a:extLst>
              <a:ext uri="{FF2B5EF4-FFF2-40B4-BE49-F238E27FC236}">
                <a16:creationId xmlns:a16="http://schemas.microsoft.com/office/drawing/2014/main" id="{BCECDF87-5BDC-1FC2-4138-9165D2482F7F}"/>
              </a:ext>
            </a:extLst>
          </p:cNvPr>
          <p:cNvSpPr>
            <a:spLocks noGrp="1"/>
          </p:cNvSpPr>
          <p:nvPr>
            <p:ph type="body" sz="quarter" idx="13" hasCustomPrompt="1"/>
          </p:nvPr>
        </p:nvSpPr>
        <p:spPr>
          <a:xfrm>
            <a:off x="6074415" y="2739602"/>
            <a:ext cx="1412518" cy="449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grpSp>
        <p:nvGrpSpPr>
          <p:cNvPr id="68" name="Groupe 67">
            <a:extLst>
              <a:ext uri="{FF2B5EF4-FFF2-40B4-BE49-F238E27FC236}">
                <a16:creationId xmlns:a16="http://schemas.microsoft.com/office/drawing/2014/main" id="{14DC723A-40E2-ADDC-7BEA-C89B61D93E6B}"/>
              </a:ext>
            </a:extLst>
          </p:cNvPr>
          <p:cNvGrpSpPr/>
          <p:nvPr userDrawn="1"/>
        </p:nvGrpSpPr>
        <p:grpSpPr>
          <a:xfrm>
            <a:off x="-15355" y="4837814"/>
            <a:ext cx="7575029" cy="4945453"/>
            <a:chOff x="686502" y="3103096"/>
            <a:chExt cx="10818993" cy="3172139"/>
          </a:xfrm>
        </p:grpSpPr>
        <p:cxnSp>
          <p:nvCxnSpPr>
            <p:cNvPr id="64" name="Connecteur droit 63">
              <a:extLst>
                <a:ext uri="{FF2B5EF4-FFF2-40B4-BE49-F238E27FC236}">
                  <a16:creationId xmlns:a16="http://schemas.microsoft.com/office/drawing/2014/main" id="{F29B59DB-B235-E8BB-FC6B-0DDD818668C6}"/>
                </a:ext>
              </a:extLst>
            </p:cNvPr>
            <p:cNvCxnSpPr>
              <a:cxnSpLocks/>
            </p:cNvCxnSpPr>
            <p:nvPr userDrawn="1"/>
          </p:nvCxnSpPr>
          <p:spPr>
            <a:xfrm flipV="1">
              <a:off x="686502" y="3103096"/>
              <a:ext cx="10818993" cy="2349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FA2E5A01-ED36-8C8C-DABF-C48C35BB65AC}"/>
                </a:ext>
              </a:extLst>
            </p:cNvPr>
            <p:cNvCxnSpPr>
              <a:cxnSpLocks/>
            </p:cNvCxnSpPr>
            <p:nvPr userDrawn="1"/>
          </p:nvCxnSpPr>
          <p:spPr>
            <a:xfrm flipV="1">
              <a:off x="686502" y="4158373"/>
              <a:ext cx="10818993" cy="2349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FD25085B-1891-2F8F-209C-0675D197C052}"/>
                </a:ext>
              </a:extLst>
            </p:cNvPr>
            <p:cNvCxnSpPr>
              <a:cxnSpLocks/>
            </p:cNvCxnSpPr>
            <p:nvPr userDrawn="1"/>
          </p:nvCxnSpPr>
          <p:spPr>
            <a:xfrm flipV="1">
              <a:off x="686502" y="5202788"/>
              <a:ext cx="10818993" cy="2349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981CAF8D-B449-7E6C-3F26-159388BCC26F}"/>
                </a:ext>
              </a:extLst>
            </p:cNvPr>
            <p:cNvCxnSpPr>
              <a:cxnSpLocks/>
            </p:cNvCxnSpPr>
            <p:nvPr userDrawn="1"/>
          </p:nvCxnSpPr>
          <p:spPr>
            <a:xfrm flipV="1">
              <a:off x="686502" y="6251739"/>
              <a:ext cx="10818993" cy="2349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9" name="Espace réservé du texte 44">
            <a:extLst>
              <a:ext uri="{FF2B5EF4-FFF2-40B4-BE49-F238E27FC236}">
                <a16:creationId xmlns:a16="http://schemas.microsoft.com/office/drawing/2014/main" id="{2AE78D33-5A0E-B90D-4DE7-CF7E856CAEF1}"/>
              </a:ext>
            </a:extLst>
          </p:cNvPr>
          <p:cNvSpPr>
            <a:spLocks noGrp="1"/>
          </p:cNvSpPr>
          <p:nvPr>
            <p:ph type="body" sz="quarter" idx="14" hasCustomPrompt="1"/>
          </p:nvPr>
        </p:nvSpPr>
        <p:spPr>
          <a:xfrm>
            <a:off x="0" y="3384005"/>
            <a:ext cx="1420323" cy="12948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fr-FR" sz="1100" dirty="0">
                <a:solidFill>
                  <a:schemeClr val="bg1"/>
                </a:solidFill>
              </a:defRPr>
            </a:lvl1pPr>
          </a:lstStyle>
          <a:p>
            <a:pPr marL="0" lvl="0" indent="0" algn="ctr">
              <a:buNone/>
            </a:pPr>
            <a:r>
              <a:rPr lang="fr-FR"/>
              <a:t>Texte</a:t>
            </a:r>
          </a:p>
        </p:txBody>
      </p:sp>
      <p:sp>
        <p:nvSpPr>
          <p:cNvPr id="70" name="Espace réservé du texte 44">
            <a:extLst>
              <a:ext uri="{FF2B5EF4-FFF2-40B4-BE49-F238E27FC236}">
                <a16:creationId xmlns:a16="http://schemas.microsoft.com/office/drawing/2014/main" id="{52883BEA-51D6-064E-0649-10CB84FF0D1B}"/>
              </a:ext>
            </a:extLst>
          </p:cNvPr>
          <p:cNvSpPr>
            <a:spLocks noGrp="1"/>
          </p:cNvSpPr>
          <p:nvPr>
            <p:ph type="body" sz="quarter" idx="15" hasCustomPrompt="1"/>
          </p:nvPr>
        </p:nvSpPr>
        <p:spPr>
          <a:xfrm>
            <a:off x="0" y="5051745"/>
            <a:ext cx="1420323" cy="129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fr-FR" sz="1100" dirty="0">
                <a:solidFill>
                  <a:schemeClr val="bg1"/>
                </a:solidFill>
              </a:defRPr>
            </a:lvl1pPr>
          </a:lstStyle>
          <a:p>
            <a:pPr marL="0" lvl="0" indent="0" algn="ctr">
              <a:buNone/>
            </a:pPr>
            <a:r>
              <a:rPr lang="fr-FR"/>
              <a:t>Texte</a:t>
            </a:r>
          </a:p>
        </p:txBody>
      </p:sp>
      <p:sp>
        <p:nvSpPr>
          <p:cNvPr id="71" name="Espace réservé du texte 44">
            <a:extLst>
              <a:ext uri="{FF2B5EF4-FFF2-40B4-BE49-F238E27FC236}">
                <a16:creationId xmlns:a16="http://schemas.microsoft.com/office/drawing/2014/main" id="{BFEDBBA6-51E5-4A6B-F43E-3AA1A25394E9}"/>
              </a:ext>
            </a:extLst>
          </p:cNvPr>
          <p:cNvSpPr>
            <a:spLocks noGrp="1"/>
          </p:cNvSpPr>
          <p:nvPr>
            <p:ph type="body" sz="quarter" idx="16" hasCustomPrompt="1"/>
          </p:nvPr>
        </p:nvSpPr>
        <p:spPr>
          <a:xfrm>
            <a:off x="0" y="6679116"/>
            <a:ext cx="1420323" cy="1294824"/>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fr-FR" sz="1100" dirty="0">
                <a:solidFill>
                  <a:schemeClr val="bg1"/>
                </a:solidFill>
              </a:defRPr>
            </a:lvl1pPr>
          </a:lstStyle>
          <a:p>
            <a:pPr marL="0" lvl="0" indent="0" algn="ctr">
              <a:buNone/>
            </a:pPr>
            <a:r>
              <a:rPr lang="fr-FR"/>
              <a:t>Texte</a:t>
            </a:r>
          </a:p>
        </p:txBody>
      </p:sp>
      <p:sp>
        <p:nvSpPr>
          <p:cNvPr id="72" name="Espace réservé du texte 44">
            <a:extLst>
              <a:ext uri="{FF2B5EF4-FFF2-40B4-BE49-F238E27FC236}">
                <a16:creationId xmlns:a16="http://schemas.microsoft.com/office/drawing/2014/main" id="{2C89CA31-20D7-523D-7817-778F8C2453D5}"/>
              </a:ext>
            </a:extLst>
          </p:cNvPr>
          <p:cNvSpPr>
            <a:spLocks noGrp="1"/>
          </p:cNvSpPr>
          <p:nvPr>
            <p:ph type="body" sz="quarter" idx="17" hasCustomPrompt="1"/>
          </p:nvPr>
        </p:nvSpPr>
        <p:spPr>
          <a:xfrm>
            <a:off x="0" y="8315361"/>
            <a:ext cx="1420323" cy="1294824"/>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fr-FR" sz="1100" dirty="0">
                <a:solidFill>
                  <a:schemeClr val="bg1"/>
                </a:solidFill>
              </a:defRPr>
            </a:lvl1pPr>
          </a:lstStyle>
          <a:p>
            <a:pPr marL="0" lvl="0" indent="0" algn="ctr">
              <a:buNone/>
            </a:pPr>
            <a:r>
              <a:rPr lang="fr-FR"/>
              <a:t>Texte</a:t>
            </a:r>
          </a:p>
        </p:txBody>
      </p:sp>
      <p:pic>
        <p:nvPicPr>
          <p:cNvPr id="4" name="Picture 3">
            <a:extLst>
              <a:ext uri="{FF2B5EF4-FFF2-40B4-BE49-F238E27FC236}">
                <a16:creationId xmlns:a16="http://schemas.microsoft.com/office/drawing/2014/main" id="{18BF02B6-060E-EAC8-EDFB-2899BFDC6297}"/>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3918496899"/>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avec photo">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09CF804-04CA-BCA8-1C04-394783A69C31}"/>
              </a:ext>
            </a:extLst>
          </p:cNvPr>
          <p:cNvPicPr>
            <a:picLocks noChangeAspect="1"/>
          </p:cNvPicPr>
          <p:nvPr userDrawn="1"/>
        </p:nvPicPr>
        <p:blipFill>
          <a:blip r:embed="rId2"/>
          <a:srcRect/>
          <a:stretch/>
        </p:blipFill>
        <p:spPr>
          <a:xfrm>
            <a:off x="0" y="671"/>
            <a:ext cx="7559675" cy="10691139"/>
          </a:xfrm>
          <a:prstGeom prst="rect">
            <a:avLst/>
          </a:prstGeom>
        </p:spPr>
      </p:pic>
      <p:pic>
        <p:nvPicPr>
          <p:cNvPr id="3" name="Picture 1">
            <a:extLst>
              <a:ext uri="{FF2B5EF4-FFF2-40B4-BE49-F238E27FC236}">
                <a16:creationId xmlns:a16="http://schemas.microsoft.com/office/drawing/2014/main" id="{9C1FD245-4C2A-D870-0DFC-40D60FCD4A79}"/>
              </a:ext>
            </a:extLst>
          </p:cNvPr>
          <p:cNvPicPr>
            <a:picLocks noChangeAspect="1"/>
          </p:cNvPicPr>
          <p:nvPr userDrawn="1"/>
        </p:nvPicPr>
        <p:blipFill rotWithShape="1">
          <a:blip r:embed="rId3"/>
          <a:srcRect l="74968" t="46103" b="-1"/>
          <a:stretch/>
        </p:blipFill>
        <p:spPr>
          <a:xfrm rot="5400000" flipV="1">
            <a:off x="222539" y="-222536"/>
            <a:ext cx="5953184" cy="6398260"/>
          </a:xfrm>
          <a:prstGeom prst="rect">
            <a:avLst/>
          </a:prstGeom>
        </p:spPr>
      </p:pic>
      <p:pic>
        <p:nvPicPr>
          <p:cNvPr id="6" name="Graphic 4">
            <a:extLst>
              <a:ext uri="{FF2B5EF4-FFF2-40B4-BE49-F238E27FC236}">
                <a16:creationId xmlns:a16="http://schemas.microsoft.com/office/drawing/2014/main" id="{AB6DCC3C-DC09-225D-7958-E35357FE4EF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592208" y="9415696"/>
            <a:ext cx="2081595" cy="420454"/>
          </a:xfrm>
          <a:prstGeom prst="rect">
            <a:avLst/>
          </a:prstGeom>
        </p:spPr>
      </p:pic>
      <p:sp>
        <p:nvSpPr>
          <p:cNvPr id="8" name="Subtitle 2">
            <a:extLst>
              <a:ext uri="{FF2B5EF4-FFF2-40B4-BE49-F238E27FC236}">
                <a16:creationId xmlns:a16="http://schemas.microsoft.com/office/drawing/2014/main" id="{5188192F-36A1-7742-43B6-5FD498CB9233}"/>
              </a:ext>
            </a:extLst>
          </p:cNvPr>
          <p:cNvSpPr>
            <a:spLocks noGrp="1"/>
          </p:cNvSpPr>
          <p:nvPr>
            <p:ph type="subTitle" idx="1" hasCustomPrompt="1"/>
          </p:nvPr>
        </p:nvSpPr>
        <p:spPr>
          <a:xfrm>
            <a:off x="431800" y="5561646"/>
            <a:ext cx="6696075" cy="1419860"/>
          </a:xfrm>
          <a:prstGeom prst="rect">
            <a:avLst/>
          </a:prstGeom>
        </p:spPr>
        <p:txBody>
          <a:bodyPr lIns="90000" tIns="46800" rIns="90000" anchor="b">
            <a:noAutofit/>
          </a:bodyPr>
          <a:lstStyle>
            <a:lvl1pPr marL="0" indent="0" algn="ctr" defTabSz="914400" rtl="0" eaLnBrk="1" latinLnBrk="0" hangingPunct="1">
              <a:lnSpc>
                <a:spcPct val="100000"/>
              </a:lnSpc>
              <a:buNone/>
              <a:defRPr lang="en-GB" sz="24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Prénom Nom</a:t>
            </a:r>
          </a:p>
        </p:txBody>
      </p:sp>
      <p:sp>
        <p:nvSpPr>
          <p:cNvPr id="10" name="Espace réservé du texte 36">
            <a:extLst>
              <a:ext uri="{FF2B5EF4-FFF2-40B4-BE49-F238E27FC236}">
                <a16:creationId xmlns:a16="http://schemas.microsoft.com/office/drawing/2014/main" id="{E12947B6-C191-58D6-08CE-883BF662ED67}"/>
              </a:ext>
            </a:extLst>
          </p:cNvPr>
          <p:cNvSpPr>
            <a:spLocks noGrp="1"/>
          </p:cNvSpPr>
          <p:nvPr>
            <p:ph type="body" sz="quarter" idx="13" hasCustomPrompt="1"/>
          </p:nvPr>
        </p:nvSpPr>
        <p:spPr>
          <a:xfrm>
            <a:off x="431800" y="7157630"/>
            <a:ext cx="6696075" cy="707255"/>
          </a:xfrm>
        </p:spPr>
        <p:txBody>
          <a:bodyPr/>
          <a:lstStyle>
            <a:lvl1pPr marL="0" indent="0" algn="ctr">
              <a:spcAft>
                <a:spcPts val="0"/>
              </a:spcAft>
              <a:buNone/>
              <a:defRPr sz="1600" b="1">
                <a:solidFill>
                  <a:schemeClr val="bg1"/>
                </a:solidFill>
              </a:defRPr>
            </a:lvl1pPr>
          </a:lstStyle>
          <a:p>
            <a:pPr lvl="0"/>
            <a:r>
              <a:rPr lang="fr-FR"/>
              <a:t>Fonction sur 2 lignes max</a:t>
            </a:r>
          </a:p>
        </p:txBody>
      </p:sp>
      <p:sp>
        <p:nvSpPr>
          <p:cNvPr id="11" name="Espace réservé du texte 36">
            <a:extLst>
              <a:ext uri="{FF2B5EF4-FFF2-40B4-BE49-F238E27FC236}">
                <a16:creationId xmlns:a16="http://schemas.microsoft.com/office/drawing/2014/main" id="{463B1989-4F57-A007-20CC-AFA3FEEE3F08}"/>
              </a:ext>
            </a:extLst>
          </p:cNvPr>
          <p:cNvSpPr>
            <a:spLocks noGrp="1"/>
          </p:cNvSpPr>
          <p:nvPr>
            <p:ph type="body" sz="quarter" idx="14" hasCustomPrompt="1"/>
          </p:nvPr>
        </p:nvSpPr>
        <p:spPr>
          <a:xfrm>
            <a:off x="431800" y="8041010"/>
            <a:ext cx="6696075" cy="1043032"/>
          </a:xfrm>
        </p:spPr>
        <p:txBody>
          <a:bodyPr/>
          <a:lstStyle>
            <a:lvl1pPr marL="0" indent="0" algn="ctr">
              <a:buNone/>
              <a:defRPr sz="1600" b="0">
                <a:solidFill>
                  <a:schemeClr val="bg1"/>
                </a:solidFill>
              </a:defRPr>
            </a:lvl1pPr>
          </a:lstStyle>
          <a:p>
            <a:pPr lvl="0"/>
            <a:r>
              <a:rPr lang="fr-FR"/>
              <a:t>Email et  téléphone</a:t>
            </a:r>
          </a:p>
        </p:txBody>
      </p:sp>
      <p:sp>
        <p:nvSpPr>
          <p:cNvPr id="13" name="Espace réservé pour une image  11">
            <a:extLst>
              <a:ext uri="{FF2B5EF4-FFF2-40B4-BE49-F238E27FC236}">
                <a16:creationId xmlns:a16="http://schemas.microsoft.com/office/drawing/2014/main" id="{A8FF8BA2-EE86-6F5A-1FC8-802817972953}"/>
              </a:ext>
            </a:extLst>
          </p:cNvPr>
          <p:cNvSpPr>
            <a:spLocks noGrp="1"/>
          </p:cNvSpPr>
          <p:nvPr>
            <p:ph type="pic" sz="quarter" idx="15"/>
          </p:nvPr>
        </p:nvSpPr>
        <p:spPr>
          <a:xfrm>
            <a:off x="1640559" y="1185541"/>
            <a:ext cx="4278557" cy="4278557"/>
          </a:xfrm>
          <a:custGeom>
            <a:avLst/>
            <a:gdLst>
              <a:gd name="connsiteX0" fmla="*/ 0 w 4278557"/>
              <a:gd name="connsiteY0" fmla="*/ 0 h 4278557"/>
              <a:gd name="connsiteX1" fmla="*/ 1790318 w 4278557"/>
              <a:gd name="connsiteY1" fmla="*/ 0 h 4278557"/>
              <a:gd name="connsiteX2" fmla="*/ 3621096 w 4278557"/>
              <a:gd name="connsiteY2" fmla="*/ 557999 h 4278557"/>
              <a:gd name="connsiteX3" fmla="*/ 4278557 w 4278557"/>
              <a:gd name="connsiteY3" fmla="*/ 2139279 h 4278557"/>
              <a:gd name="connsiteX4" fmla="*/ 3654812 w 4278557"/>
              <a:gd name="connsiteY4" fmla="*/ 3658184 h 4278557"/>
              <a:gd name="connsiteX5" fmla="*/ 2139279 w 4278557"/>
              <a:gd name="connsiteY5" fmla="*/ 4278557 h 4278557"/>
              <a:gd name="connsiteX6" fmla="*/ 557999 w 4278557"/>
              <a:gd name="connsiteY6" fmla="*/ 3621096 h 4278557"/>
              <a:gd name="connsiteX7" fmla="*/ 0 w 4278557"/>
              <a:gd name="connsiteY7" fmla="*/ 1790318 h 427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8557" h="4278557">
                <a:moveTo>
                  <a:pt x="0" y="0"/>
                </a:moveTo>
                <a:lnTo>
                  <a:pt x="1790318" y="0"/>
                </a:lnTo>
                <a:cubicBezTo>
                  <a:pt x="2559043" y="0"/>
                  <a:pt x="3192903" y="193867"/>
                  <a:pt x="3621096" y="557999"/>
                </a:cubicBezTo>
                <a:cubicBezTo>
                  <a:pt x="4057718" y="928875"/>
                  <a:pt x="4278557" y="1459902"/>
                  <a:pt x="4278557" y="2139279"/>
                </a:cubicBezTo>
                <a:cubicBezTo>
                  <a:pt x="4278557" y="2717509"/>
                  <a:pt x="4057718" y="3258649"/>
                  <a:pt x="3654812" y="3658184"/>
                </a:cubicBezTo>
                <a:cubicBezTo>
                  <a:pt x="3253592" y="4057718"/>
                  <a:pt x="2715822" y="4278557"/>
                  <a:pt x="2139279" y="4278557"/>
                </a:cubicBezTo>
                <a:cubicBezTo>
                  <a:pt x="1459902" y="4278557"/>
                  <a:pt x="928875" y="4057718"/>
                  <a:pt x="557999" y="3621096"/>
                </a:cubicBezTo>
                <a:cubicBezTo>
                  <a:pt x="192180" y="3191218"/>
                  <a:pt x="0" y="2559043"/>
                  <a:pt x="0" y="1790318"/>
                </a:cubicBezTo>
                <a:close/>
              </a:path>
            </a:pathLst>
          </a:custGeom>
          <a:solidFill>
            <a:schemeClr val="accent3"/>
          </a:solidFill>
        </p:spPr>
        <p:txBody>
          <a:bodyPr wrap="square" anchor="ctr">
            <a:noAutofit/>
          </a:bodyPr>
          <a:lstStyle>
            <a:lvl1pPr marL="0" indent="0" algn="ctr">
              <a:buNone/>
              <a:defRPr>
                <a:solidFill>
                  <a:schemeClr val="bg1"/>
                </a:solidFill>
              </a:defRPr>
            </a:lvl1pPr>
          </a:lstStyle>
          <a:p>
            <a:endParaRPr lang="fr-FR"/>
          </a:p>
        </p:txBody>
      </p:sp>
      <p:sp>
        <p:nvSpPr>
          <p:cNvPr id="14" name="Date Placeholder 3">
            <a:extLst>
              <a:ext uri="{FF2B5EF4-FFF2-40B4-BE49-F238E27FC236}">
                <a16:creationId xmlns:a16="http://schemas.microsoft.com/office/drawing/2014/main" id="{43AAC1AC-1EE0-D6B7-182D-05AD757D19EC}"/>
              </a:ext>
            </a:extLst>
          </p:cNvPr>
          <p:cNvSpPr txBox="1">
            <a:spLocks/>
          </p:cNvSpPr>
          <p:nvPr userDrawn="1"/>
        </p:nvSpPr>
        <p:spPr>
          <a:xfrm>
            <a:off x="2185624" y="10167804"/>
            <a:ext cx="3188427" cy="157481"/>
          </a:xfrm>
          <a:prstGeom prst="rect">
            <a:avLst/>
          </a:prstGeom>
          <a:noFill/>
        </p:spPr>
        <p:txBody>
          <a:bodyPr vert="horz" lIns="0" tIns="0" rIns="0" bIns="0" rtlCol="0" anchor="t"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noProof="0">
                <a:solidFill>
                  <a:schemeClr val="bg1"/>
                </a:solidFill>
                <a:latin typeface="Arial" panose="020B0604020202020204" pitchFamily="34" charset="0"/>
              </a:rPr>
              <a:t>Copyright© Talent Solutions</a:t>
            </a:r>
          </a:p>
        </p:txBody>
      </p:sp>
    </p:spTree>
    <p:extLst>
      <p:ext uri="{BB962C8B-B14F-4D97-AF65-F5344CB8AC3E}">
        <p14:creationId xmlns:p14="http://schemas.microsoft.com/office/powerpoint/2010/main" val="2732546582"/>
      </p:ext>
    </p:extLst>
  </p:cSld>
  <p:clrMapOvr>
    <a:masterClrMapping/>
  </p:clrMapOvr>
  <p:extLst>
    <p:ext uri="{DCECCB84-F9BA-43D5-87BE-67443E8EF086}">
      <p15:sldGuideLst xmlns:p15="http://schemas.microsoft.com/office/powerpoint/2012/main">
        <p15:guide id="1" orient="horz" pos="259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lain Orang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DA253EA-3F60-63A7-C025-47E77B3C6252}"/>
              </a:ext>
            </a:extLst>
          </p:cNvPr>
          <p:cNvPicPr>
            <a:picLocks noChangeAspect="1"/>
          </p:cNvPicPr>
          <p:nvPr userDrawn="1"/>
        </p:nvPicPr>
        <p:blipFill>
          <a:blip r:embed="rId2"/>
          <a:srcRect/>
          <a:stretch/>
        </p:blipFill>
        <p:spPr>
          <a:xfrm>
            <a:off x="0" y="0"/>
            <a:ext cx="7559675" cy="10691813"/>
          </a:xfrm>
          <a:prstGeom prst="rect">
            <a:avLst/>
          </a:prstGeom>
        </p:spPr>
      </p:pic>
      <p:sp>
        <p:nvSpPr>
          <p:cNvPr id="3" name="Title 1">
            <a:extLst>
              <a:ext uri="{FF2B5EF4-FFF2-40B4-BE49-F238E27FC236}">
                <a16:creationId xmlns:a16="http://schemas.microsoft.com/office/drawing/2014/main" id="{753F6A1D-272B-A841-C841-E61D03B71905}"/>
              </a:ext>
            </a:extLst>
          </p:cNvPr>
          <p:cNvSpPr>
            <a:spLocks noGrp="1"/>
          </p:cNvSpPr>
          <p:nvPr>
            <p:ph type="ctrTitle" hasCustomPrompt="1"/>
          </p:nvPr>
        </p:nvSpPr>
        <p:spPr>
          <a:xfrm>
            <a:off x="431800" y="1734904"/>
            <a:ext cx="4239297" cy="2566095"/>
          </a:xfrm>
          <a:prstGeom prst="rect">
            <a:avLst/>
          </a:prstGeom>
        </p:spPr>
        <p:txBody>
          <a:bodyPr anchor="b" anchorCtr="0">
            <a:noAutofit/>
          </a:bodyPr>
          <a:lstStyle>
            <a:lvl1pPr algn="l">
              <a:defRPr lang="en-GB" sz="3411" b="1" kern="1200" spc="-62" baseline="0" dirty="0">
                <a:solidFill>
                  <a:schemeClr val="bg1"/>
                </a:solidFill>
                <a:latin typeface="Arial" panose="020B0604020202020204" pitchFamily="34" charset="0"/>
                <a:ea typeface="+mn-ea"/>
                <a:cs typeface="+mn-cs"/>
              </a:defRPr>
            </a:lvl1pPr>
          </a:lstStyle>
          <a:p>
            <a:pPr marL="0" lvl="0" algn="l" defTabSz="567019" rtl="0" eaLnBrk="1" latinLnBrk="0" hangingPunct="1">
              <a:lnSpc>
                <a:spcPct val="90000"/>
              </a:lnSpc>
            </a:pPr>
            <a:r>
              <a:rPr lang="fr-FR" noProof="0"/>
              <a:t>Titre du document</a:t>
            </a:r>
          </a:p>
        </p:txBody>
      </p:sp>
      <p:sp>
        <p:nvSpPr>
          <p:cNvPr id="7" name="Subtitle 2">
            <a:extLst>
              <a:ext uri="{FF2B5EF4-FFF2-40B4-BE49-F238E27FC236}">
                <a16:creationId xmlns:a16="http://schemas.microsoft.com/office/drawing/2014/main" id="{E0DAD211-D685-7B19-9E27-27CF667DC3F2}"/>
              </a:ext>
            </a:extLst>
          </p:cNvPr>
          <p:cNvSpPr>
            <a:spLocks noGrp="1"/>
          </p:cNvSpPr>
          <p:nvPr>
            <p:ph type="subTitle" idx="1" hasCustomPrompt="1"/>
          </p:nvPr>
        </p:nvSpPr>
        <p:spPr>
          <a:xfrm>
            <a:off x="431800" y="4558360"/>
            <a:ext cx="4220809" cy="2213601"/>
          </a:xfrm>
          <a:prstGeom prst="rect">
            <a:avLst/>
          </a:prstGeom>
        </p:spPr>
        <p:txBody>
          <a:bodyPr lIns="90000" tIns="46800" rIns="90000">
            <a:noAutofit/>
          </a:bodyPr>
          <a:lstStyle>
            <a:lvl1pPr marL="0" indent="0" algn="l" defTabSz="567019" rtl="0" eaLnBrk="1" latinLnBrk="0" hangingPunct="1">
              <a:lnSpc>
                <a:spcPct val="100000"/>
              </a:lnSpc>
              <a:buNone/>
              <a:defRPr lang="en-GB" sz="1550" b="0" kern="1200" spc="-19" baseline="0" dirty="0">
                <a:solidFill>
                  <a:schemeClr val="bg1"/>
                </a:solidFill>
                <a:effectLst/>
                <a:latin typeface="Arial" panose="020B0604020202020204" pitchFamily="34" charset="0"/>
                <a:ea typeface="+mn-ea"/>
                <a:cs typeface="+mn-cs"/>
              </a:defRPr>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fr-FR" noProof="0"/>
              <a:t>Description du document ou paragraphe d'introduction, selon les besoins</a:t>
            </a:r>
          </a:p>
        </p:txBody>
      </p:sp>
      <p:pic>
        <p:nvPicPr>
          <p:cNvPr id="8" name="Picture 1">
            <a:extLst>
              <a:ext uri="{FF2B5EF4-FFF2-40B4-BE49-F238E27FC236}">
                <a16:creationId xmlns:a16="http://schemas.microsoft.com/office/drawing/2014/main" id="{6D05A0FA-1C97-3BA4-FA84-101818AA1434}"/>
              </a:ext>
            </a:extLst>
          </p:cNvPr>
          <p:cNvPicPr>
            <a:picLocks noChangeAspect="1"/>
          </p:cNvPicPr>
          <p:nvPr userDrawn="1"/>
        </p:nvPicPr>
        <p:blipFill rotWithShape="1">
          <a:blip r:embed="rId3"/>
          <a:srcRect l="51044" t="43425" r="-1"/>
          <a:stretch/>
        </p:blipFill>
        <p:spPr>
          <a:xfrm flipV="1">
            <a:off x="0" y="6737787"/>
            <a:ext cx="6854150" cy="3954026"/>
          </a:xfrm>
          <a:prstGeom prst="rect">
            <a:avLst/>
          </a:prstGeom>
        </p:spPr>
      </p:pic>
      <p:pic>
        <p:nvPicPr>
          <p:cNvPr id="10" name="Graphic 4">
            <a:extLst>
              <a:ext uri="{FF2B5EF4-FFF2-40B4-BE49-F238E27FC236}">
                <a16:creationId xmlns:a16="http://schemas.microsoft.com/office/drawing/2014/main" id="{6FD75152-509D-25F0-3514-57C25D0939D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69853" y="608091"/>
            <a:ext cx="2081595" cy="420454"/>
          </a:xfrm>
          <a:prstGeom prst="rect">
            <a:avLst/>
          </a:prstGeom>
        </p:spPr>
      </p:pic>
      <p:sp>
        <p:nvSpPr>
          <p:cNvPr id="11" name="Date Placeholder 3">
            <a:extLst>
              <a:ext uri="{FF2B5EF4-FFF2-40B4-BE49-F238E27FC236}">
                <a16:creationId xmlns:a16="http://schemas.microsoft.com/office/drawing/2014/main" id="{5395C2BE-541B-CA09-2F73-4BFA66FDF40B}"/>
              </a:ext>
            </a:extLst>
          </p:cNvPr>
          <p:cNvSpPr txBox="1">
            <a:spLocks/>
          </p:cNvSpPr>
          <p:nvPr userDrawn="1"/>
        </p:nvSpPr>
        <p:spPr>
          <a:xfrm>
            <a:off x="277425" y="10358093"/>
            <a:ext cx="3188427" cy="157481"/>
          </a:xfrm>
          <a:prstGeom prst="rect">
            <a:avLst/>
          </a:prstGeom>
          <a:noFill/>
        </p:spPr>
        <p:txBody>
          <a:bodyPr vert="horz" lIns="0" tIns="0" rIns="0" bIns="0" rtlCol="0" anchor="t"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noProof="0">
                <a:solidFill>
                  <a:schemeClr val="bg1"/>
                </a:solidFill>
                <a:latin typeface="Arial" panose="020B0604020202020204" pitchFamily="34" charset="0"/>
              </a:rPr>
              <a:t>Copyright© Talent Solutions</a:t>
            </a:r>
          </a:p>
        </p:txBody>
      </p:sp>
    </p:spTree>
    <p:extLst>
      <p:ext uri="{BB962C8B-B14F-4D97-AF65-F5344CB8AC3E}">
        <p14:creationId xmlns:p14="http://schemas.microsoft.com/office/powerpoint/2010/main" val="2665584595"/>
      </p:ext>
    </p:extLst>
  </p:cSld>
  <p:clrMapOvr>
    <a:masterClrMapping/>
  </p:clrMapOvr>
  <p:extLst>
    <p:ext uri="{DCECCB84-F9BA-43D5-87BE-67443E8EF086}">
      <p15:sldGuideLst xmlns:p15="http://schemas.microsoft.com/office/powerpoint/2012/main">
        <p15:guide id="1" orient="horz" pos="25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hapter Divider Blue">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31FA4A87-1CEF-DD5D-9DB3-8043B2044FD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5000"/>
                    </a14:imgEffect>
                  </a14:imgLayer>
                </a14:imgProps>
              </a:ext>
            </a:extLst>
          </a:blip>
          <a:srcRect l="41914" t="26280" r="-1430" b="26520"/>
          <a:stretch/>
        </p:blipFill>
        <p:spPr>
          <a:xfrm rot="5400000" flipH="1">
            <a:off x="-266677" y="2865472"/>
            <a:ext cx="8092998" cy="7559681"/>
          </a:xfrm>
          <a:prstGeom prst="rect">
            <a:avLst/>
          </a:prstGeom>
        </p:spPr>
      </p:pic>
      <p:sp>
        <p:nvSpPr>
          <p:cNvPr id="4" name="Title 1">
            <a:extLst>
              <a:ext uri="{FF2B5EF4-FFF2-40B4-BE49-F238E27FC236}">
                <a16:creationId xmlns:a16="http://schemas.microsoft.com/office/drawing/2014/main" id="{F1E0AF1F-8E07-2B8F-84A2-85FA3764A65B}"/>
              </a:ext>
            </a:extLst>
          </p:cNvPr>
          <p:cNvSpPr>
            <a:spLocks noGrp="1"/>
          </p:cNvSpPr>
          <p:nvPr userDrawn="1">
            <p:ph type="ctrTitle" hasCustomPrompt="1"/>
          </p:nvPr>
        </p:nvSpPr>
        <p:spPr>
          <a:xfrm>
            <a:off x="3128212" y="2035175"/>
            <a:ext cx="3999664" cy="3761129"/>
          </a:xfrm>
          <a:prstGeom prst="rect">
            <a:avLst/>
          </a:prstGeom>
        </p:spPr>
        <p:txBody>
          <a:bodyPr anchor="b" anchorCtr="0">
            <a:noAutofit/>
          </a:bodyPr>
          <a:lstStyle>
            <a:lvl1pPr algn="l">
              <a:defRPr lang="en-GB" sz="4200" b="1" kern="1200" spc="-100" baseline="0" dirty="0">
                <a:solidFill>
                  <a:srgbClr val="3DB4E3"/>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Titre de sous-chapitre </a:t>
            </a:r>
            <a:br>
              <a:rPr lang="fr-FR" noProof="0"/>
            </a:br>
            <a:r>
              <a:rPr lang="fr-FR" noProof="0"/>
              <a:t>(trois lignes maximum)</a:t>
            </a:r>
          </a:p>
        </p:txBody>
      </p:sp>
      <p:sp>
        <p:nvSpPr>
          <p:cNvPr id="5" name="Subtitle 2">
            <a:extLst>
              <a:ext uri="{FF2B5EF4-FFF2-40B4-BE49-F238E27FC236}">
                <a16:creationId xmlns:a16="http://schemas.microsoft.com/office/drawing/2014/main" id="{0F094008-0757-036D-0C79-2C2DA981E620}"/>
              </a:ext>
            </a:extLst>
          </p:cNvPr>
          <p:cNvSpPr>
            <a:spLocks noGrp="1"/>
          </p:cNvSpPr>
          <p:nvPr userDrawn="1">
            <p:ph type="subTitle" idx="1" hasCustomPrompt="1"/>
          </p:nvPr>
        </p:nvSpPr>
        <p:spPr>
          <a:xfrm>
            <a:off x="3128212" y="5961381"/>
            <a:ext cx="3999664" cy="1419860"/>
          </a:xfrm>
          <a:prstGeom prst="rect">
            <a:avLst/>
          </a:prstGeom>
        </p:spPr>
        <p:txBody>
          <a:bodyPr lIns="90000" tIns="46800" rIns="90000">
            <a:noAutofit/>
          </a:bodyPr>
          <a:lstStyle>
            <a:lvl1pPr marL="0" indent="0" algn="l" defTabSz="914400" rtl="0" eaLnBrk="1" latinLnBrk="0" hangingPunct="1">
              <a:lnSpc>
                <a:spcPct val="100000"/>
              </a:lnSpc>
              <a:buNone/>
              <a:defRPr lang="en-GB" sz="2000" b="0" kern="1200" spc="-30" baseline="0" dirty="0">
                <a:solidFill>
                  <a:schemeClr val="tx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Description du document ou paragraphe d'introduction, selon les besoins</a:t>
            </a:r>
          </a:p>
        </p:txBody>
      </p:sp>
    </p:spTree>
    <p:extLst>
      <p:ext uri="{BB962C8B-B14F-4D97-AF65-F5344CB8AC3E}">
        <p14:creationId xmlns:p14="http://schemas.microsoft.com/office/powerpoint/2010/main" val="498973444"/>
      </p:ext>
    </p:extLst>
  </p:cSld>
  <p:clrMapOvr>
    <a:masterClrMapping/>
  </p:clrMapOvr>
  <p:extLst>
    <p:ext uri="{DCECCB84-F9BA-43D5-87BE-67443E8EF086}">
      <p15:sldGuideLst xmlns:p15="http://schemas.microsoft.com/office/powerpoint/2012/main">
        <p15:guide id="1" orient="horz" pos="259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 Contents">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AC7254B8-483D-820D-4371-E7025E14D578}"/>
              </a:ext>
            </a:extLst>
          </p:cNvPr>
          <p:cNvPicPr>
            <a:picLocks noChangeAspect="1"/>
          </p:cNvPicPr>
          <p:nvPr userDrawn="1"/>
        </p:nvPicPr>
        <p:blipFill>
          <a:blip r:embed="rId2"/>
          <a:srcRect/>
          <a:stretch/>
        </p:blipFill>
        <p:spPr>
          <a:xfrm>
            <a:off x="0" y="1"/>
            <a:ext cx="7559675" cy="9836150"/>
          </a:xfrm>
          <a:prstGeom prst="rect">
            <a:avLst/>
          </a:prstGeom>
        </p:spPr>
      </p:pic>
      <p:sp>
        <p:nvSpPr>
          <p:cNvPr id="2" name="Title 1">
            <a:extLst>
              <a:ext uri="{FF2B5EF4-FFF2-40B4-BE49-F238E27FC236}">
                <a16:creationId xmlns:a16="http://schemas.microsoft.com/office/drawing/2014/main" id="{04296F00-4E8A-00E6-AFAD-10FE942B31E6}"/>
              </a:ext>
            </a:extLst>
          </p:cNvPr>
          <p:cNvSpPr>
            <a:spLocks noGrp="1"/>
          </p:cNvSpPr>
          <p:nvPr>
            <p:ph type="ctrTitle" hasCustomPrompt="1"/>
          </p:nvPr>
        </p:nvSpPr>
        <p:spPr>
          <a:xfrm>
            <a:off x="694945" y="657225"/>
            <a:ext cx="5417098" cy="529303"/>
          </a:xfrm>
          <a:prstGeom prst="rect">
            <a:avLst/>
          </a:prstGeom>
        </p:spPr>
        <p:txBody>
          <a:bodyPr anchor="t" anchorCtr="0">
            <a:noAutofit/>
          </a:bodyPr>
          <a:lstStyle>
            <a:lvl1pPr algn="l">
              <a:defRPr lang="en-GB" sz="3000" b="1" kern="1200" spc="-5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Ordre du jour/Contenu</a:t>
            </a:r>
          </a:p>
        </p:txBody>
      </p:sp>
      <p:pic>
        <p:nvPicPr>
          <p:cNvPr id="6" name="Picture 7">
            <a:extLst>
              <a:ext uri="{FF2B5EF4-FFF2-40B4-BE49-F238E27FC236}">
                <a16:creationId xmlns:a16="http://schemas.microsoft.com/office/drawing/2014/main" id="{45D0A8E3-81ED-304A-0E54-FD18C534814D}"/>
              </a:ext>
            </a:extLst>
          </p:cNvPr>
          <p:cNvPicPr>
            <a:picLocks noChangeAspect="1"/>
          </p:cNvPicPr>
          <p:nvPr userDrawn="1"/>
        </p:nvPicPr>
        <p:blipFill rotWithShape="1">
          <a:blip r:embed="rId3"/>
          <a:srcRect l="114" t="55" r="34959" b="-1"/>
          <a:stretch/>
        </p:blipFill>
        <p:spPr>
          <a:xfrm>
            <a:off x="3576894" y="0"/>
            <a:ext cx="3982781" cy="8917580"/>
          </a:xfrm>
          <a:prstGeom prst="rect">
            <a:avLst/>
          </a:prstGeom>
        </p:spPr>
      </p:pic>
      <p:sp>
        <p:nvSpPr>
          <p:cNvPr id="10" name="Espace réservé du texte 4">
            <a:extLst>
              <a:ext uri="{FF2B5EF4-FFF2-40B4-BE49-F238E27FC236}">
                <a16:creationId xmlns:a16="http://schemas.microsoft.com/office/drawing/2014/main" id="{22308AEA-9926-484D-50C9-0BF6D04C9BF1}"/>
              </a:ext>
            </a:extLst>
          </p:cNvPr>
          <p:cNvSpPr>
            <a:spLocks noGrp="1"/>
          </p:cNvSpPr>
          <p:nvPr>
            <p:ph type="body" sz="quarter" idx="10" hasCustomPrompt="1"/>
          </p:nvPr>
        </p:nvSpPr>
        <p:spPr>
          <a:xfrm>
            <a:off x="694944" y="1677451"/>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01</a:t>
            </a:r>
          </a:p>
        </p:txBody>
      </p:sp>
      <p:sp>
        <p:nvSpPr>
          <p:cNvPr id="12" name="Espace réservé du texte 6">
            <a:extLst>
              <a:ext uri="{FF2B5EF4-FFF2-40B4-BE49-F238E27FC236}">
                <a16:creationId xmlns:a16="http://schemas.microsoft.com/office/drawing/2014/main" id="{3084DF08-2672-2336-8619-DB8111AA087E}"/>
              </a:ext>
            </a:extLst>
          </p:cNvPr>
          <p:cNvSpPr>
            <a:spLocks noGrp="1"/>
          </p:cNvSpPr>
          <p:nvPr>
            <p:ph type="body" sz="quarter" idx="11" hasCustomPrompt="1"/>
          </p:nvPr>
        </p:nvSpPr>
        <p:spPr>
          <a:xfrm>
            <a:off x="1422400" y="1677450"/>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13" name="Espace réservé du texte 4">
            <a:extLst>
              <a:ext uri="{FF2B5EF4-FFF2-40B4-BE49-F238E27FC236}">
                <a16:creationId xmlns:a16="http://schemas.microsoft.com/office/drawing/2014/main" id="{90DB32DF-5597-494F-A167-72CA62D390FB}"/>
              </a:ext>
            </a:extLst>
          </p:cNvPr>
          <p:cNvSpPr>
            <a:spLocks noGrp="1"/>
          </p:cNvSpPr>
          <p:nvPr>
            <p:ph type="body" sz="quarter" idx="12" hasCustomPrompt="1"/>
          </p:nvPr>
        </p:nvSpPr>
        <p:spPr>
          <a:xfrm>
            <a:off x="694944" y="2384337"/>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02</a:t>
            </a:r>
          </a:p>
        </p:txBody>
      </p:sp>
      <p:sp>
        <p:nvSpPr>
          <p:cNvPr id="14" name="Espace réservé du texte 6">
            <a:extLst>
              <a:ext uri="{FF2B5EF4-FFF2-40B4-BE49-F238E27FC236}">
                <a16:creationId xmlns:a16="http://schemas.microsoft.com/office/drawing/2014/main" id="{265A74F4-B4F1-D2D2-2992-1559A9E21CFF}"/>
              </a:ext>
            </a:extLst>
          </p:cNvPr>
          <p:cNvSpPr>
            <a:spLocks noGrp="1"/>
          </p:cNvSpPr>
          <p:nvPr>
            <p:ph type="body" sz="quarter" idx="13" hasCustomPrompt="1"/>
          </p:nvPr>
        </p:nvSpPr>
        <p:spPr>
          <a:xfrm>
            <a:off x="1422400" y="2384336"/>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15" name="Espace réservé du texte 4">
            <a:extLst>
              <a:ext uri="{FF2B5EF4-FFF2-40B4-BE49-F238E27FC236}">
                <a16:creationId xmlns:a16="http://schemas.microsoft.com/office/drawing/2014/main" id="{4835CF8D-FC29-1617-70DF-B94577181346}"/>
              </a:ext>
            </a:extLst>
          </p:cNvPr>
          <p:cNvSpPr>
            <a:spLocks noGrp="1"/>
          </p:cNvSpPr>
          <p:nvPr>
            <p:ph type="body" sz="quarter" idx="14" hasCustomPrompt="1"/>
          </p:nvPr>
        </p:nvSpPr>
        <p:spPr>
          <a:xfrm>
            <a:off x="694944" y="3091223"/>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03</a:t>
            </a:r>
          </a:p>
        </p:txBody>
      </p:sp>
      <p:sp>
        <p:nvSpPr>
          <p:cNvPr id="24" name="Espace réservé du texte 6">
            <a:extLst>
              <a:ext uri="{FF2B5EF4-FFF2-40B4-BE49-F238E27FC236}">
                <a16:creationId xmlns:a16="http://schemas.microsoft.com/office/drawing/2014/main" id="{F31D454E-B3B9-C2D5-D641-3EE80F8E591B}"/>
              </a:ext>
            </a:extLst>
          </p:cNvPr>
          <p:cNvSpPr>
            <a:spLocks noGrp="1"/>
          </p:cNvSpPr>
          <p:nvPr>
            <p:ph type="body" sz="quarter" idx="15" hasCustomPrompt="1"/>
          </p:nvPr>
        </p:nvSpPr>
        <p:spPr>
          <a:xfrm>
            <a:off x="1422400" y="3091222"/>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25" name="Espace réservé du texte 4">
            <a:extLst>
              <a:ext uri="{FF2B5EF4-FFF2-40B4-BE49-F238E27FC236}">
                <a16:creationId xmlns:a16="http://schemas.microsoft.com/office/drawing/2014/main" id="{B4B8CDC5-4328-4A40-4693-F0602C6FA9F6}"/>
              </a:ext>
            </a:extLst>
          </p:cNvPr>
          <p:cNvSpPr>
            <a:spLocks noGrp="1"/>
          </p:cNvSpPr>
          <p:nvPr>
            <p:ph type="body" sz="quarter" idx="16" hasCustomPrompt="1"/>
          </p:nvPr>
        </p:nvSpPr>
        <p:spPr>
          <a:xfrm>
            <a:off x="694944" y="3798109"/>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04</a:t>
            </a:r>
          </a:p>
        </p:txBody>
      </p:sp>
      <p:sp>
        <p:nvSpPr>
          <p:cNvPr id="26" name="Espace réservé du texte 6">
            <a:extLst>
              <a:ext uri="{FF2B5EF4-FFF2-40B4-BE49-F238E27FC236}">
                <a16:creationId xmlns:a16="http://schemas.microsoft.com/office/drawing/2014/main" id="{DA4F5EB2-1753-5F88-A0AB-6ADCE2EC7B5F}"/>
              </a:ext>
            </a:extLst>
          </p:cNvPr>
          <p:cNvSpPr>
            <a:spLocks noGrp="1"/>
          </p:cNvSpPr>
          <p:nvPr>
            <p:ph type="body" sz="quarter" idx="17" hasCustomPrompt="1"/>
          </p:nvPr>
        </p:nvSpPr>
        <p:spPr>
          <a:xfrm>
            <a:off x="1422400" y="3798108"/>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27" name="Espace réservé du texte 4">
            <a:extLst>
              <a:ext uri="{FF2B5EF4-FFF2-40B4-BE49-F238E27FC236}">
                <a16:creationId xmlns:a16="http://schemas.microsoft.com/office/drawing/2014/main" id="{C36B4A88-DB9B-778B-45BA-6D2E764A8EFC}"/>
              </a:ext>
            </a:extLst>
          </p:cNvPr>
          <p:cNvSpPr>
            <a:spLocks noGrp="1"/>
          </p:cNvSpPr>
          <p:nvPr>
            <p:ph type="body" sz="quarter" idx="18" hasCustomPrompt="1"/>
          </p:nvPr>
        </p:nvSpPr>
        <p:spPr>
          <a:xfrm>
            <a:off x="694944" y="4504994"/>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05</a:t>
            </a:r>
          </a:p>
        </p:txBody>
      </p:sp>
      <p:sp>
        <p:nvSpPr>
          <p:cNvPr id="28" name="Espace réservé du texte 6">
            <a:extLst>
              <a:ext uri="{FF2B5EF4-FFF2-40B4-BE49-F238E27FC236}">
                <a16:creationId xmlns:a16="http://schemas.microsoft.com/office/drawing/2014/main" id="{CE5C8977-F650-FD59-02C4-7D1A67350EDC}"/>
              </a:ext>
            </a:extLst>
          </p:cNvPr>
          <p:cNvSpPr>
            <a:spLocks noGrp="1"/>
          </p:cNvSpPr>
          <p:nvPr>
            <p:ph type="body" sz="quarter" idx="19" hasCustomPrompt="1"/>
          </p:nvPr>
        </p:nvSpPr>
        <p:spPr>
          <a:xfrm>
            <a:off x="1422400" y="4504993"/>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29" name="Espace réservé du texte 4">
            <a:extLst>
              <a:ext uri="{FF2B5EF4-FFF2-40B4-BE49-F238E27FC236}">
                <a16:creationId xmlns:a16="http://schemas.microsoft.com/office/drawing/2014/main" id="{53792E89-CD84-5133-C5B0-6908A2DB6ECE}"/>
              </a:ext>
            </a:extLst>
          </p:cNvPr>
          <p:cNvSpPr>
            <a:spLocks noGrp="1"/>
          </p:cNvSpPr>
          <p:nvPr>
            <p:ph type="body" sz="quarter" idx="20" hasCustomPrompt="1"/>
          </p:nvPr>
        </p:nvSpPr>
        <p:spPr>
          <a:xfrm>
            <a:off x="694944" y="5211879"/>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06</a:t>
            </a:r>
          </a:p>
        </p:txBody>
      </p:sp>
      <p:sp>
        <p:nvSpPr>
          <p:cNvPr id="30" name="Espace réservé du texte 6">
            <a:extLst>
              <a:ext uri="{FF2B5EF4-FFF2-40B4-BE49-F238E27FC236}">
                <a16:creationId xmlns:a16="http://schemas.microsoft.com/office/drawing/2014/main" id="{8E5F0164-F99C-C5BA-1BB2-E4E730FECAED}"/>
              </a:ext>
            </a:extLst>
          </p:cNvPr>
          <p:cNvSpPr>
            <a:spLocks noGrp="1"/>
          </p:cNvSpPr>
          <p:nvPr>
            <p:ph type="body" sz="quarter" idx="21" hasCustomPrompt="1"/>
          </p:nvPr>
        </p:nvSpPr>
        <p:spPr>
          <a:xfrm>
            <a:off x="1422400" y="5211878"/>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1910918359"/>
      </p:ext>
    </p:extLst>
  </p:cSld>
  <p:clrMapOvr>
    <a:masterClrMapping/>
  </p:clrMapOvr>
  <p:extLst>
    <p:ext uri="{DCECCB84-F9BA-43D5-87BE-67443E8EF086}">
      <p15:sldGuideLst xmlns:p15="http://schemas.microsoft.com/office/powerpoint/2012/main">
        <p15:guide id="1" orient="horz" pos="1494" userDrawn="1">
          <p15:clr>
            <a:srgbClr val="FBAE40"/>
          </p15:clr>
        </p15:guide>
        <p15:guide id="2" pos="2901"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Divider Oran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C4A0BE6-E1EA-748E-7680-53282FE8D3C2}"/>
              </a:ext>
            </a:extLst>
          </p:cNvPr>
          <p:cNvPicPr>
            <a:picLocks noChangeAspect="1"/>
          </p:cNvPicPr>
          <p:nvPr userDrawn="1"/>
        </p:nvPicPr>
        <p:blipFill>
          <a:blip r:embed="rId2"/>
          <a:srcRect/>
          <a:stretch/>
        </p:blipFill>
        <p:spPr>
          <a:xfrm>
            <a:off x="0" y="0"/>
            <a:ext cx="7559675" cy="9835479"/>
          </a:xfrm>
          <a:prstGeom prst="rect">
            <a:avLst/>
          </a:prstGeom>
        </p:spPr>
      </p:pic>
      <p:sp>
        <p:nvSpPr>
          <p:cNvPr id="8" name="Title 1">
            <a:extLst>
              <a:ext uri="{FF2B5EF4-FFF2-40B4-BE49-F238E27FC236}">
                <a16:creationId xmlns:a16="http://schemas.microsoft.com/office/drawing/2014/main" id="{C7D24956-DCF1-6AE8-820C-5EC8AB4D3990}"/>
              </a:ext>
            </a:extLst>
          </p:cNvPr>
          <p:cNvSpPr>
            <a:spLocks noGrp="1"/>
          </p:cNvSpPr>
          <p:nvPr>
            <p:ph type="ctrTitle" hasCustomPrompt="1"/>
          </p:nvPr>
        </p:nvSpPr>
        <p:spPr>
          <a:xfrm>
            <a:off x="431800" y="1023938"/>
            <a:ext cx="5182937" cy="4006244"/>
          </a:xfrm>
          <a:prstGeom prst="rect">
            <a:avLst/>
          </a:prstGeom>
        </p:spPr>
        <p:txBody>
          <a:bodyPr anchor="b" anchorCtr="0">
            <a:noAutofit/>
          </a:bodyPr>
          <a:lstStyle>
            <a:lvl1pPr algn="l">
              <a:defRPr lang="en-GB" sz="4200" b="1" kern="1200" spc="-10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Titre de section (trois lignes maximum)</a:t>
            </a:r>
          </a:p>
        </p:txBody>
      </p:sp>
      <p:sp>
        <p:nvSpPr>
          <p:cNvPr id="9" name="Subtitle 2">
            <a:extLst>
              <a:ext uri="{FF2B5EF4-FFF2-40B4-BE49-F238E27FC236}">
                <a16:creationId xmlns:a16="http://schemas.microsoft.com/office/drawing/2014/main" id="{F11A1638-E351-06FE-3A0B-D48A32009B6D}"/>
              </a:ext>
            </a:extLst>
          </p:cNvPr>
          <p:cNvSpPr>
            <a:spLocks noGrp="1"/>
          </p:cNvSpPr>
          <p:nvPr>
            <p:ph type="subTitle" idx="1" hasCustomPrompt="1"/>
          </p:nvPr>
        </p:nvSpPr>
        <p:spPr>
          <a:xfrm>
            <a:off x="431800" y="5273583"/>
            <a:ext cx="5182937" cy="1419860"/>
          </a:xfrm>
          <a:prstGeom prst="rect">
            <a:avLst/>
          </a:prstGeom>
        </p:spPr>
        <p:txBody>
          <a:bodyPr lIns="90000" tIns="46800" rIns="90000">
            <a:noAutofit/>
          </a:bodyPr>
          <a:lstStyle>
            <a:lvl1pPr marL="0" indent="0" algn="l" defTabSz="914400" rtl="0" eaLnBrk="1" latinLnBrk="0" hangingPunct="1">
              <a:lnSpc>
                <a:spcPct val="100000"/>
              </a:lnSpc>
              <a:buNone/>
              <a:defRPr lang="en-GB" sz="20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Description du document ou paragraphe d'introduction, selon les besoins</a:t>
            </a:r>
          </a:p>
        </p:txBody>
      </p:sp>
      <p:pic>
        <p:nvPicPr>
          <p:cNvPr id="6" name="Picture 3">
            <a:extLst>
              <a:ext uri="{FF2B5EF4-FFF2-40B4-BE49-F238E27FC236}">
                <a16:creationId xmlns:a16="http://schemas.microsoft.com/office/drawing/2014/main" id="{549509A2-74D6-0E87-D7A2-17F76A6A6E36}"/>
              </a:ext>
            </a:extLst>
          </p:cNvPr>
          <p:cNvPicPr>
            <a:picLocks noChangeAspect="1"/>
          </p:cNvPicPr>
          <p:nvPr userDrawn="1"/>
        </p:nvPicPr>
        <p:blipFill rotWithShape="1">
          <a:blip r:embed="rId3"/>
          <a:srcRect l="41510" t="648" b="34836"/>
          <a:stretch/>
        </p:blipFill>
        <p:spPr>
          <a:xfrm flipH="1">
            <a:off x="-11125" y="0"/>
            <a:ext cx="7570800" cy="9836150"/>
          </a:xfrm>
          <a:prstGeom prst="rect">
            <a:avLst/>
          </a:prstGeom>
        </p:spPr>
      </p:pic>
    </p:spTree>
    <p:extLst>
      <p:ext uri="{BB962C8B-B14F-4D97-AF65-F5344CB8AC3E}">
        <p14:creationId xmlns:p14="http://schemas.microsoft.com/office/powerpoint/2010/main" val="30840783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pter Divider Orang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EE3233F-0529-02E0-B984-65E30EE1BFE2}"/>
              </a:ext>
            </a:extLst>
          </p:cNvPr>
          <p:cNvPicPr>
            <a:picLocks noChangeAspect="1"/>
          </p:cNvPicPr>
          <p:nvPr userDrawn="1"/>
        </p:nvPicPr>
        <p:blipFill>
          <a:blip r:embed="rId2"/>
          <a:srcRect/>
          <a:stretch/>
        </p:blipFill>
        <p:spPr>
          <a:xfrm>
            <a:off x="0" y="1"/>
            <a:ext cx="7559675" cy="9836150"/>
          </a:xfrm>
          <a:prstGeom prst="rect">
            <a:avLst/>
          </a:prstGeom>
        </p:spPr>
      </p:pic>
      <p:pic>
        <p:nvPicPr>
          <p:cNvPr id="5" name="Picture 1">
            <a:extLst>
              <a:ext uri="{FF2B5EF4-FFF2-40B4-BE49-F238E27FC236}">
                <a16:creationId xmlns:a16="http://schemas.microsoft.com/office/drawing/2014/main" id="{A3AF84AF-D022-3B74-400B-A8BB1F0BD386}"/>
              </a:ext>
            </a:extLst>
          </p:cNvPr>
          <p:cNvPicPr>
            <a:picLocks noChangeAspect="1"/>
          </p:cNvPicPr>
          <p:nvPr userDrawn="1"/>
        </p:nvPicPr>
        <p:blipFill rotWithShape="1">
          <a:blip r:embed="rId3"/>
          <a:srcRect l="49089" t="43425" r="-1"/>
          <a:stretch/>
        </p:blipFill>
        <p:spPr>
          <a:xfrm flipH="1" flipV="1">
            <a:off x="431799" y="5882124"/>
            <a:ext cx="7127875" cy="3954026"/>
          </a:xfrm>
          <a:prstGeom prst="rect">
            <a:avLst/>
          </a:prstGeom>
        </p:spPr>
      </p:pic>
      <p:sp>
        <p:nvSpPr>
          <p:cNvPr id="7" name="Title 1">
            <a:extLst>
              <a:ext uri="{FF2B5EF4-FFF2-40B4-BE49-F238E27FC236}">
                <a16:creationId xmlns:a16="http://schemas.microsoft.com/office/drawing/2014/main" id="{59424B7E-14E9-BBB5-9542-CD407D615297}"/>
              </a:ext>
            </a:extLst>
          </p:cNvPr>
          <p:cNvSpPr>
            <a:spLocks noGrp="1"/>
          </p:cNvSpPr>
          <p:nvPr>
            <p:ph type="ctrTitle" hasCustomPrompt="1"/>
          </p:nvPr>
        </p:nvSpPr>
        <p:spPr>
          <a:xfrm>
            <a:off x="431799" y="1023938"/>
            <a:ext cx="6696075" cy="3021096"/>
          </a:xfrm>
          <a:prstGeom prst="rect">
            <a:avLst/>
          </a:prstGeom>
        </p:spPr>
        <p:txBody>
          <a:bodyPr anchor="b" anchorCtr="0">
            <a:noAutofit/>
          </a:bodyPr>
          <a:lstStyle>
            <a:lvl1pPr algn="l">
              <a:defRPr lang="en-GB" sz="4200" b="1" kern="1200" spc="-10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Titre de chapitre (trois lignes maximum)</a:t>
            </a:r>
          </a:p>
        </p:txBody>
      </p:sp>
      <p:sp>
        <p:nvSpPr>
          <p:cNvPr id="8" name="Subtitle 2">
            <a:extLst>
              <a:ext uri="{FF2B5EF4-FFF2-40B4-BE49-F238E27FC236}">
                <a16:creationId xmlns:a16="http://schemas.microsoft.com/office/drawing/2014/main" id="{D63802DD-1492-C436-9102-25AD3EE69529}"/>
              </a:ext>
            </a:extLst>
          </p:cNvPr>
          <p:cNvSpPr>
            <a:spLocks noGrp="1"/>
          </p:cNvSpPr>
          <p:nvPr>
            <p:ph type="subTitle" idx="1" hasCustomPrompt="1"/>
          </p:nvPr>
        </p:nvSpPr>
        <p:spPr>
          <a:xfrm>
            <a:off x="431800" y="4288435"/>
            <a:ext cx="6696075" cy="1419860"/>
          </a:xfrm>
          <a:prstGeom prst="rect">
            <a:avLst/>
          </a:prstGeom>
        </p:spPr>
        <p:txBody>
          <a:bodyPr lIns="90000" tIns="46800" rIns="90000">
            <a:noAutofit/>
          </a:bodyPr>
          <a:lstStyle>
            <a:lvl1pPr marL="0" indent="0" algn="l" defTabSz="914400" rtl="0" eaLnBrk="1" latinLnBrk="0" hangingPunct="1">
              <a:lnSpc>
                <a:spcPct val="100000"/>
              </a:lnSpc>
              <a:buNone/>
              <a:defRPr lang="en-GB" sz="20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Description du document ou paragraphe d'introduction, selon les besoins</a:t>
            </a:r>
          </a:p>
        </p:txBody>
      </p:sp>
    </p:spTree>
    <p:extLst>
      <p:ext uri="{BB962C8B-B14F-4D97-AF65-F5344CB8AC3E}">
        <p14:creationId xmlns:p14="http://schemas.microsoft.com/office/powerpoint/2010/main" val="41668938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ubhapter Divider Orange">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FC98576F-3614-59CE-DB25-9A0F46DABC15}"/>
              </a:ext>
            </a:extLst>
          </p:cNvPr>
          <p:cNvPicPr>
            <a:picLocks noChangeAspect="1"/>
          </p:cNvPicPr>
          <p:nvPr userDrawn="1"/>
        </p:nvPicPr>
        <p:blipFill rotWithShape="1">
          <a:blip r:embed="rId2"/>
          <a:srcRect l="41901" t="26602" r="-809" b="26681"/>
          <a:stretch/>
        </p:blipFill>
        <p:spPr>
          <a:xfrm rot="5400000" flipH="1">
            <a:off x="-266663" y="2865479"/>
            <a:ext cx="8092993" cy="7559678"/>
          </a:xfrm>
          <a:prstGeom prst="rect">
            <a:avLst/>
          </a:prstGeom>
        </p:spPr>
      </p:pic>
      <p:sp>
        <p:nvSpPr>
          <p:cNvPr id="6" name="Title 1">
            <a:extLst>
              <a:ext uri="{FF2B5EF4-FFF2-40B4-BE49-F238E27FC236}">
                <a16:creationId xmlns:a16="http://schemas.microsoft.com/office/drawing/2014/main" id="{50692D3E-9CEB-369D-DA27-F980E755D993}"/>
              </a:ext>
            </a:extLst>
          </p:cNvPr>
          <p:cNvSpPr>
            <a:spLocks noGrp="1"/>
          </p:cNvSpPr>
          <p:nvPr>
            <p:ph type="ctrTitle" hasCustomPrompt="1"/>
          </p:nvPr>
        </p:nvSpPr>
        <p:spPr>
          <a:xfrm>
            <a:off x="3128212" y="2035175"/>
            <a:ext cx="3999664" cy="3761129"/>
          </a:xfrm>
          <a:prstGeom prst="rect">
            <a:avLst/>
          </a:prstGeom>
        </p:spPr>
        <p:txBody>
          <a:bodyPr anchor="b" anchorCtr="0">
            <a:noAutofit/>
          </a:bodyPr>
          <a:lstStyle>
            <a:lvl1pPr algn="l">
              <a:defRPr lang="en-GB" sz="4200" b="1" kern="1200" spc="-100" baseline="0" dirty="0">
                <a:solidFill>
                  <a:schemeClr val="accent4"/>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Titre de sous-chapitre </a:t>
            </a:r>
            <a:br>
              <a:rPr lang="fr-FR" noProof="0"/>
            </a:br>
            <a:r>
              <a:rPr lang="fr-FR" noProof="0"/>
              <a:t>(trois lignes maximum)</a:t>
            </a:r>
          </a:p>
        </p:txBody>
      </p:sp>
      <p:sp>
        <p:nvSpPr>
          <p:cNvPr id="7" name="Subtitle 2">
            <a:extLst>
              <a:ext uri="{FF2B5EF4-FFF2-40B4-BE49-F238E27FC236}">
                <a16:creationId xmlns:a16="http://schemas.microsoft.com/office/drawing/2014/main" id="{9A8117CD-3FCE-7407-D589-4415DAE07E33}"/>
              </a:ext>
            </a:extLst>
          </p:cNvPr>
          <p:cNvSpPr>
            <a:spLocks noGrp="1"/>
          </p:cNvSpPr>
          <p:nvPr>
            <p:ph type="subTitle" idx="1" hasCustomPrompt="1"/>
          </p:nvPr>
        </p:nvSpPr>
        <p:spPr>
          <a:xfrm>
            <a:off x="3128212" y="5961381"/>
            <a:ext cx="3999664" cy="1419860"/>
          </a:xfrm>
          <a:prstGeom prst="rect">
            <a:avLst/>
          </a:prstGeom>
        </p:spPr>
        <p:txBody>
          <a:bodyPr lIns="90000" tIns="46800" rIns="90000">
            <a:noAutofit/>
          </a:bodyPr>
          <a:lstStyle>
            <a:lvl1pPr marL="0" indent="0" algn="l" defTabSz="914400" rtl="0" eaLnBrk="1" latinLnBrk="0" hangingPunct="1">
              <a:lnSpc>
                <a:spcPct val="100000"/>
              </a:lnSpc>
              <a:buNone/>
              <a:defRPr lang="en-GB" sz="2000" b="0" kern="1200" spc="-30" baseline="0" dirty="0">
                <a:solidFill>
                  <a:schemeClr val="tx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Description du document ou paragraphe d'introduction, selon les besoins</a:t>
            </a:r>
          </a:p>
        </p:txBody>
      </p:sp>
    </p:spTree>
    <p:extLst>
      <p:ext uri="{BB962C8B-B14F-4D97-AF65-F5344CB8AC3E}">
        <p14:creationId xmlns:p14="http://schemas.microsoft.com/office/powerpoint/2010/main" val="478412035"/>
      </p:ext>
    </p:extLst>
  </p:cSld>
  <p:clrMapOvr>
    <a:masterClrMapping/>
  </p:clrMapOvr>
  <p:extLst>
    <p:ext uri="{DCECCB84-F9BA-43D5-87BE-67443E8EF086}">
      <p15:sldGuideLst xmlns:p15="http://schemas.microsoft.com/office/powerpoint/2012/main">
        <p15:guide id="1" orient="horz" pos="259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FA653-5258-C6B7-4AAC-60F6F759C89C}"/>
              </a:ext>
            </a:extLst>
          </p:cNvPr>
          <p:cNvSpPr>
            <a:spLocks noGrp="1"/>
          </p:cNvSpPr>
          <p:nvPr>
            <p:ph type="title" hasCustomPrompt="1"/>
          </p:nvPr>
        </p:nvSpPr>
        <p:spPr>
          <a:xfrm>
            <a:off x="431138" y="449263"/>
            <a:ext cx="6700156" cy="1585912"/>
          </a:xfrm>
          <a:prstGeom prst="rect">
            <a:avLst/>
          </a:prstGeom>
        </p:spPr>
        <p:txBody>
          <a:bodyPr vert="horz" lIns="0" tIns="0" rIns="0" bIns="0" rtlCol="0" anchor="t" anchorCtr="0">
            <a:noAutofit/>
          </a:bodyPr>
          <a:lstStyle/>
          <a:p>
            <a:r>
              <a:rPr lang="fr-FR" noProof="0"/>
              <a:t>Cliquez pour ajouter le titre du contenu</a:t>
            </a:r>
          </a:p>
        </p:txBody>
      </p:sp>
      <p:pic>
        <p:nvPicPr>
          <p:cNvPr id="3" name="Picture 2">
            <a:extLst>
              <a:ext uri="{FF2B5EF4-FFF2-40B4-BE49-F238E27FC236}">
                <a16:creationId xmlns:a16="http://schemas.microsoft.com/office/drawing/2014/main" id="{14DE42C8-FD86-3FEA-BF8D-02C4A412888D}"/>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3568316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2C8B4A9-3FD1-694C-57F2-7262AA6600FE}"/>
              </a:ext>
            </a:extLst>
          </p:cNvPr>
          <p:cNvSpPr>
            <a:spLocks noGrp="1"/>
          </p:cNvSpPr>
          <p:nvPr>
            <p:ph idx="1" hasCustomPrompt="1"/>
          </p:nvPr>
        </p:nvSpPr>
        <p:spPr>
          <a:xfrm>
            <a:off x="431138" y="2035175"/>
            <a:ext cx="6697399" cy="7463707"/>
          </a:xfrm>
          <a:prstGeom prst="rect">
            <a:avLst/>
          </a:prstGeom>
        </p:spPr>
        <p:txBody>
          <a:bodyPr vert="horz" lIns="0" tIns="0" rIns="0" bIns="0" rtlCol="0" anchor="t" anchorCtr="0">
            <a:noAutofit/>
          </a:body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7" name="Title Placeholder 1">
            <a:extLst>
              <a:ext uri="{FF2B5EF4-FFF2-40B4-BE49-F238E27FC236}">
                <a16:creationId xmlns:a16="http://schemas.microsoft.com/office/drawing/2014/main" id="{729E3AA0-D481-5AEF-3351-C0908E1B0D0F}"/>
              </a:ext>
            </a:extLst>
          </p:cNvPr>
          <p:cNvSpPr>
            <a:spLocks noGrp="1"/>
          </p:cNvSpPr>
          <p:nvPr>
            <p:ph type="title" hasCustomPrompt="1"/>
          </p:nvPr>
        </p:nvSpPr>
        <p:spPr>
          <a:xfrm>
            <a:off x="431138" y="449263"/>
            <a:ext cx="6700156" cy="1223962"/>
          </a:xfrm>
          <a:prstGeom prst="rect">
            <a:avLst/>
          </a:prstGeom>
        </p:spPr>
        <p:txBody>
          <a:bodyPr vert="horz" lIns="0" tIns="0" rIns="0" bIns="0" rtlCol="0" anchor="t" anchorCtr="0">
            <a:noAutofit/>
          </a:bodyPr>
          <a:lstStyle/>
          <a:p>
            <a:r>
              <a:rPr lang="fr-FR" noProof="0"/>
              <a:t>Cliquez pour ajouter le titre du contenu</a:t>
            </a:r>
          </a:p>
        </p:txBody>
      </p:sp>
      <p:pic>
        <p:nvPicPr>
          <p:cNvPr id="3" name="Picture 2">
            <a:extLst>
              <a:ext uri="{FF2B5EF4-FFF2-40B4-BE49-F238E27FC236}">
                <a16:creationId xmlns:a16="http://schemas.microsoft.com/office/drawing/2014/main" id="{F49862E6-1ABA-E747-3866-D86055F527D6}"/>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15010641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2 Columns">
    <p:bg>
      <p:bgPr>
        <a:solidFill>
          <a:schemeClr val="bg1"/>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5E0F8E1-3B00-AEB4-F7BA-886DC8F53AE0}"/>
              </a:ext>
            </a:extLst>
          </p:cNvPr>
          <p:cNvSpPr>
            <a:spLocks noGrp="1"/>
          </p:cNvSpPr>
          <p:nvPr>
            <p:ph idx="11" hasCustomPrompt="1"/>
          </p:nvPr>
        </p:nvSpPr>
        <p:spPr>
          <a:xfrm>
            <a:off x="3958002" y="2035175"/>
            <a:ext cx="3170535" cy="7463709"/>
          </a:xfrm>
          <a:prstGeom prst="rect">
            <a:avLst/>
          </a:prstGeom>
        </p:spPr>
        <p:txBody>
          <a:bodyPr/>
          <a:lstStyle>
            <a:lvl1pPr>
              <a:defRPr sz="1800"/>
            </a:lvl1pPr>
            <a:lvl2pPr>
              <a:defRPr sz="1200"/>
            </a:lvl2pPr>
            <a:lvl3pPr>
              <a:defRPr sz="1100"/>
            </a:lvl3pPr>
            <a:lvl4pPr>
              <a:defRPr sz="1050"/>
            </a:lvl4pPr>
            <a:lvl5pPr>
              <a:defRPr sz="10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 name="Content Placeholder 2">
            <a:extLst>
              <a:ext uri="{FF2B5EF4-FFF2-40B4-BE49-F238E27FC236}">
                <a16:creationId xmlns:a16="http://schemas.microsoft.com/office/drawing/2014/main" id="{5F5D45FA-43AF-FB8D-5F2E-519286B22870}"/>
              </a:ext>
            </a:extLst>
          </p:cNvPr>
          <p:cNvSpPr>
            <a:spLocks noGrp="1"/>
          </p:cNvSpPr>
          <p:nvPr>
            <p:ph idx="12" hasCustomPrompt="1"/>
          </p:nvPr>
        </p:nvSpPr>
        <p:spPr>
          <a:xfrm>
            <a:off x="431185" y="2035175"/>
            <a:ext cx="3158041" cy="7463709"/>
          </a:xfrm>
          <a:prstGeom prst="rect">
            <a:avLst/>
          </a:prstGeom>
        </p:spPr>
        <p:txBody>
          <a:bodyPr/>
          <a:lstStyle>
            <a:lvl1pPr>
              <a:defRPr sz="1800"/>
            </a:lvl1pPr>
            <a:lvl2pPr>
              <a:defRPr sz="1200"/>
            </a:lvl2pPr>
            <a:lvl3pPr>
              <a:defRPr sz="1100"/>
            </a:lvl3pPr>
            <a:lvl4pPr>
              <a:defRPr sz="1050"/>
            </a:lvl4pPr>
            <a:lvl5pPr>
              <a:defRPr sz="10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 name="Title Placeholder 1">
            <a:extLst>
              <a:ext uri="{FF2B5EF4-FFF2-40B4-BE49-F238E27FC236}">
                <a16:creationId xmlns:a16="http://schemas.microsoft.com/office/drawing/2014/main" id="{FF27A45F-148C-62FD-F9CF-D63A024E3CE1}"/>
              </a:ext>
            </a:extLst>
          </p:cNvPr>
          <p:cNvSpPr>
            <a:spLocks noGrp="1"/>
          </p:cNvSpPr>
          <p:nvPr>
            <p:ph type="title" hasCustomPrompt="1"/>
          </p:nvPr>
        </p:nvSpPr>
        <p:spPr>
          <a:xfrm>
            <a:off x="431138" y="449263"/>
            <a:ext cx="6700156" cy="1223962"/>
          </a:xfrm>
          <a:prstGeom prst="rect">
            <a:avLst/>
          </a:prstGeom>
        </p:spPr>
        <p:txBody>
          <a:bodyPr vert="horz" lIns="0" tIns="0" rIns="0" bIns="0" rtlCol="0" anchor="t" anchorCtr="0">
            <a:noAutofit/>
          </a:bodyPr>
          <a:lstStyle/>
          <a:p>
            <a:r>
              <a:rPr lang="fr-FR" noProof="0"/>
              <a:t>Cliquez pour ajouter le titre du contenu</a:t>
            </a:r>
          </a:p>
        </p:txBody>
      </p:sp>
      <p:pic>
        <p:nvPicPr>
          <p:cNvPr id="6" name="Picture 2">
            <a:extLst>
              <a:ext uri="{FF2B5EF4-FFF2-40B4-BE49-F238E27FC236}">
                <a16:creationId xmlns:a16="http://schemas.microsoft.com/office/drawing/2014/main" id="{A7823CDA-F2A8-83BB-791A-B57F5B60F49F}"/>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3131609654"/>
      </p:ext>
    </p:extLst>
  </p:cSld>
  <p:clrMapOvr>
    <a:masterClrMapping/>
  </p:clrMapOvr>
  <p:extLst>
    <p:ext uri="{DCECCB84-F9BA-43D5-87BE-67443E8EF086}">
      <p15:sldGuideLst xmlns:p15="http://schemas.microsoft.com/office/powerpoint/2012/main">
        <p15:guide id="1" pos="2493" userDrawn="1">
          <p15:clr>
            <a:srgbClr val="FBAE40"/>
          </p15:clr>
        </p15:guide>
        <p15:guide id="2" pos="2261"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and loop">
    <p:bg>
      <p:bgPr>
        <a:solidFill>
          <a:schemeClr val="bg1"/>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E7CCA0A-5A36-6F59-F660-F3079CE8366C}"/>
              </a:ext>
            </a:extLst>
          </p:cNvPr>
          <p:cNvPicPr>
            <a:picLocks noChangeAspect="1"/>
          </p:cNvPicPr>
          <p:nvPr userDrawn="1"/>
        </p:nvPicPr>
        <p:blipFill>
          <a:blip r:embed="rId2"/>
          <a:srcRect/>
          <a:stretch/>
        </p:blipFill>
        <p:spPr>
          <a:xfrm>
            <a:off x="0" y="1"/>
            <a:ext cx="7559675" cy="9836150"/>
          </a:xfrm>
          <a:prstGeom prst="rect">
            <a:avLst/>
          </a:prstGeom>
        </p:spPr>
      </p:pic>
      <p:pic>
        <p:nvPicPr>
          <p:cNvPr id="4" name="Picture 1">
            <a:extLst>
              <a:ext uri="{FF2B5EF4-FFF2-40B4-BE49-F238E27FC236}">
                <a16:creationId xmlns:a16="http://schemas.microsoft.com/office/drawing/2014/main" id="{4E91DD98-EEFC-01FB-1F6B-6237ED1EE597}"/>
              </a:ext>
            </a:extLst>
          </p:cNvPr>
          <p:cNvPicPr>
            <a:picLocks noChangeAspect="1"/>
          </p:cNvPicPr>
          <p:nvPr userDrawn="1"/>
        </p:nvPicPr>
        <p:blipFill rotWithShape="1">
          <a:blip r:embed="rId3"/>
          <a:srcRect l="114" t="268" r="34959" b="-1"/>
          <a:stretch/>
        </p:blipFill>
        <p:spPr>
          <a:xfrm>
            <a:off x="3573092" y="0"/>
            <a:ext cx="3982781" cy="8898665"/>
          </a:xfrm>
          <a:prstGeom prst="rect">
            <a:avLst/>
          </a:prstGeom>
        </p:spPr>
      </p:pic>
      <p:sp>
        <p:nvSpPr>
          <p:cNvPr id="7" name="Content Placeholder 2">
            <a:extLst>
              <a:ext uri="{FF2B5EF4-FFF2-40B4-BE49-F238E27FC236}">
                <a16:creationId xmlns:a16="http://schemas.microsoft.com/office/drawing/2014/main" id="{8FACA50A-63D5-33C2-217A-567C761B118F}"/>
              </a:ext>
            </a:extLst>
          </p:cNvPr>
          <p:cNvSpPr>
            <a:spLocks noGrp="1"/>
          </p:cNvSpPr>
          <p:nvPr>
            <p:ph idx="1" hasCustomPrompt="1"/>
          </p:nvPr>
        </p:nvSpPr>
        <p:spPr>
          <a:xfrm>
            <a:off x="431800" y="2035175"/>
            <a:ext cx="5369004" cy="2951389"/>
          </a:xfrm>
          <a:prstGeom prst="rect">
            <a:avLst/>
          </a:prstGeom>
        </p:spPr>
        <p:txBody>
          <a:bodyPr/>
          <a:lstStyle>
            <a:lvl1pPr marL="180000" indent="-180000">
              <a:lnSpc>
                <a:spcPct val="88000"/>
              </a:lnSpc>
              <a:spcAft>
                <a:spcPts val="0"/>
              </a:spcAft>
              <a:buNone/>
              <a:defRPr sz="3000" b="1">
                <a:solidFill>
                  <a:schemeClr val="bg1"/>
                </a:solidFill>
              </a:defRPr>
            </a:lvl1pPr>
            <a:lvl2pPr>
              <a:defRPr sz="1600">
                <a:solidFill>
                  <a:schemeClr val="accent4"/>
                </a:solidFill>
              </a:defRPr>
            </a:lvl2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fr-FR" noProof="0"/>
              <a:t>“Style de citation </a:t>
            </a:r>
            <a:r>
              <a:rPr lang="fr-FR" noProof="0" err="1"/>
              <a:t>quatum</a:t>
            </a:r>
            <a:r>
              <a:rPr lang="fr-FR" noProof="0"/>
              <a:t> </a:t>
            </a:r>
            <a:r>
              <a:rPr lang="fr-FR" noProof="0" err="1"/>
              <a:t>exexlacides</a:t>
            </a:r>
            <a:r>
              <a:rPr lang="fr-FR" noProof="0"/>
              <a:t> ration </a:t>
            </a:r>
            <a:r>
              <a:rPr lang="fr-FR" noProof="0" err="1"/>
              <a:t>ectate</a:t>
            </a:r>
            <a:r>
              <a:rPr lang="fr-FR" noProof="0"/>
              <a:t> </a:t>
            </a:r>
            <a:r>
              <a:rPr lang="fr-FR" noProof="0" err="1"/>
              <a:t>nosam</a:t>
            </a:r>
            <a:r>
              <a:rPr lang="fr-FR" noProof="0"/>
              <a:t> </a:t>
            </a:r>
            <a:r>
              <a:rPr lang="fr-FR" noProof="0" err="1"/>
              <a:t>diati</a:t>
            </a:r>
            <a:r>
              <a:rPr lang="fr-FR" noProof="0"/>
              <a:t> </a:t>
            </a:r>
            <a:r>
              <a:rPr lang="fr-FR" noProof="0" err="1"/>
              <a:t>sincillaut</a:t>
            </a:r>
            <a:r>
              <a:rPr lang="fr-FR" noProof="0"/>
              <a:t> </a:t>
            </a:r>
            <a:r>
              <a:rPr lang="fr-FR" noProof="0" err="1"/>
              <a:t>aliquas</a:t>
            </a:r>
            <a:r>
              <a:rPr lang="fr-FR" noProof="0"/>
              <a:t> </a:t>
            </a:r>
            <a:r>
              <a:rPr lang="fr-FR" noProof="0" err="1"/>
              <a:t>etus</a:t>
            </a:r>
            <a:r>
              <a:rPr lang="fr-FR" noProof="0"/>
              <a:t> </a:t>
            </a:r>
            <a:r>
              <a:rPr lang="fr-FR" noProof="0" err="1"/>
              <a:t>ipsa</a:t>
            </a:r>
            <a:r>
              <a:rPr lang="fr-FR" noProof="0"/>
              <a:t> con </a:t>
            </a:r>
            <a:r>
              <a:rPr lang="fr-FR" noProof="0" err="1"/>
              <a:t>porerchitati</a:t>
            </a:r>
            <a:r>
              <a:rPr lang="fr-FR" noProof="0"/>
              <a:t> </a:t>
            </a:r>
            <a:r>
              <a:rPr lang="fr-FR" noProof="0" err="1"/>
              <a:t>assi</a:t>
            </a:r>
            <a:r>
              <a:rPr lang="fr-FR" noProof="0"/>
              <a:t> </a:t>
            </a:r>
            <a:r>
              <a:rPr lang="fr-FR" noProof="0" err="1"/>
              <a:t>dolupta</a:t>
            </a:r>
            <a:r>
              <a:rPr lang="fr-FR" noProof="0"/>
              <a:t> </a:t>
            </a:r>
            <a:r>
              <a:rPr lang="fr-FR" noProof="0" err="1"/>
              <a:t>spelita</a:t>
            </a:r>
            <a:r>
              <a:rPr lang="fr-FR" noProof="0"/>
              <a:t> </a:t>
            </a:r>
            <a:r>
              <a:rPr lang="fr-FR" noProof="0" err="1"/>
              <a:t>ducipic</a:t>
            </a:r>
            <a:r>
              <a:rPr lang="fr-FR" noProof="0"/>
              <a:t> tem </a:t>
            </a:r>
            <a:r>
              <a:rPr lang="fr-FR" noProof="0" err="1"/>
              <a:t>sincillaut</a:t>
            </a:r>
            <a:r>
              <a:rPr lang="fr-FR" noProof="0"/>
              <a:t> </a:t>
            </a:r>
            <a:r>
              <a:rPr lang="fr-FR" noProof="0" err="1"/>
              <a:t>aliquas</a:t>
            </a:r>
            <a:r>
              <a:rPr lang="fr-FR" noProof="0"/>
              <a:t> as </a:t>
            </a:r>
            <a:r>
              <a:rPr lang="fr-FR" noProof="0" err="1"/>
              <a:t>volum</a:t>
            </a:r>
            <a:r>
              <a:rPr lang="fr-FR" noProof="0"/>
              <a:t>”</a:t>
            </a:r>
          </a:p>
        </p:txBody>
      </p:sp>
      <p:sp>
        <p:nvSpPr>
          <p:cNvPr id="8" name="Content Placeholder 2">
            <a:extLst>
              <a:ext uri="{FF2B5EF4-FFF2-40B4-BE49-F238E27FC236}">
                <a16:creationId xmlns:a16="http://schemas.microsoft.com/office/drawing/2014/main" id="{607A99A4-BCEA-1703-6943-107BB3645C10}"/>
              </a:ext>
            </a:extLst>
          </p:cNvPr>
          <p:cNvSpPr>
            <a:spLocks noGrp="1"/>
          </p:cNvSpPr>
          <p:nvPr>
            <p:ph idx="12" hasCustomPrompt="1"/>
          </p:nvPr>
        </p:nvSpPr>
        <p:spPr>
          <a:xfrm>
            <a:off x="431800" y="4852624"/>
            <a:ext cx="5369003" cy="900106"/>
          </a:xfrm>
          <a:prstGeom prst="rect">
            <a:avLst/>
          </a:prstGeom>
        </p:spPr>
        <p:txBody>
          <a:bodyPr tIns="216000"/>
          <a:lstStyle>
            <a:lvl1pPr marL="0" indent="0">
              <a:lnSpc>
                <a:spcPct val="100000"/>
              </a:lnSpc>
              <a:spcAft>
                <a:spcPts val="0"/>
              </a:spcAft>
              <a:buNone/>
              <a:defRPr sz="1200" b="0">
                <a:solidFill>
                  <a:schemeClr val="bg1"/>
                </a:solidFill>
              </a:defRPr>
            </a:lvl1pPr>
            <a:lvl2pPr>
              <a:defRPr sz="1600">
                <a:solidFill>
                  <a:schemeClr val="accent4"/>
                </a:solidFill>
              </a:defRPr>
            </a:lvl2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fr-FR" noProof="0"/>
              <a:t>–  Source : Mercer Global Talent Trends 2020-21</a:t>
            </a:r>
          </a:p>
        </p:txBody>
      </p:sp>
    </p:spTree>
    <p:extLst>
      <p:ext uri="{BB962C8B-B14F-4D97-AF65-F5344CB8AC3E}">
        <p14:creationId xmlns:p14="http://schemas.microsoft.com/office/powerpoint/2010/main" val="425873321"/>
      </p:ext>
    </p:extLst>
  </p:cSld>
  <p:clrMapOvr>
    <a:masterClrMapping/>
  </p:clrMapOvr>
  <p:extLst>
    <p:ext uri="{DCECCB84-F9BA-43D5-87BE-67443E8EF086}">
      <p15:sldGuideLst xmlns:p15="http://schemas.microsoft.com/office/powerpoint/2012/main">
        <p15:guide id="1" orient="horz" pos="4817"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points - style 1">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F27A45F-148C-62FD-F9CF-D63A024E3CE1}"/>
              </a:ext>
            </a:extLst>
          </p:cNvPr>
          <p:cNvSpPr>
            <a:spLocks noGrp="1"/>
          </p:cNvSpPr>
          <p:nvPr userDrawn="1">
            <p:ph type="title" hasCustomPrompt="1"/>
          </p:nvPr>
        </p:nvSpPr>
        <p:spPr>
          <a:xfrm>
            <a:off x="431138" y="478674"/>
            <a:ext cx="6700156" cy="1194549"/>
          </a:xfrm>
          <a:prstGeom prst="rect">
            <a:avLst/>
          </a:prstGeom>
        </p:spPr>
        <p:txBody>
          <a:bodyPr vert="horz" lIns="0" tIns="0" rIns="0" bIns="0" rtlCol="0" anchor="t" anchorCtr="0">
            <a:noAutofit/>
          </a:bodyPr>
          <a:lstStyle/>
          <a:p>
            <a:r>
              <a:rPr lang="fr-FR" noProof="0"/>
              <a:t>Cliquez pour ajouter le titre du contenu</a:t>
            </a:r>
          </a:p>
        </p:txBody>
      </p:sp>
      <p:sp>
        <p:nvSpPr>
          <p:cNvPr id="2" name="Flèche vers la droite 1">
            <a:extLst>
              <a:ext uri="{FF2B5EF4-FFF2-40B4-BE49-F238E27FC236}">
                <a16:creationId xmlns:a16="http://schemas.microsoft.com/office/drawing/2014/main" id="{5310E54A-9E91-BF98-95A1-B8A54AE88165}"/>
              </a:ext>
            </a:extLst>
          </p:cNvPr>
          <p:cNvSpPr/>
          <p:nvPr userDrawn="1"/>
        </p:nvSpPr>
        <p:spPr>
          <a:xfrm rot="5400000">
            <a:off x="3438168" y="5596666"/>
            <a:ext cx="684000" cy="349571"/>
          </a:xfrm>
          <a:prstGeom prst="rightArrow">
            <a:avLst>
              <a:gd name="adj1" fmla="val 50000"/>
              <a:gd name="adj2" fmla="val 37310"/>
            </a:avLst>
          </a:prstGeom>
          <a:gradFill>
            <a:gsLst>
              <a:gs pos="10000">
                <a:schemeClr val="accent1"/>
              </a:gs>
              <a:gs pos="9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coins arrondis 6">
            <a:extLst>
              <a:ext uri="{FF2B5EF4-FFF2-40B4-BE49-F238E27FC236}">
                <a16:creationId xmlns:a16="http://schemas.microsoft.com/office/drawing/2014/main" id="{8CF16504-9273-B242-0D39-A59E991535EC}"/>
              </a:ext>
            </a:extLst>
          </p:cNvPr>
          <p:cNvSpPr/>
          <p:nvPr/>
        </p:nvSpPr>
        <p:spPr>
          <a:xfrm>
            <a:off x="431799" y="2067001"/>
            <a:ext cx="6696737" cy="3070164"/>
          </a:xfrm>
          <a:prstGeom prst="roundRect">
            <a:avLst>
              <a:gd name="adj" fmla="val 0"/>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1"/>
          <a:lstStyle/>
          <a:p>
            <a:pPr>
              <a:lnSpc>
                <a:spcPct val="130000"/>
              </a:lnSpc>
              <a:spcBef>
                <a:spcPts val="1000"/>
              </a:spcBef>
            </a:pPr>
            <a:endParaRPr lang="en-US" b="1">
              <a:solidFill>
                <a:schemeClr val="accent1"/>
              </a:solidFill>
            </a:endParaRPr>
          </a:p>
        </p:txBody>
      </p:sp>
      <p:cxnSp>
        <p:nvCxnSpPr>
          <p:cNvPr id="9" name="Connecteur droit 8">
            <a:extLst>
              <a:ext uri="{FF2B5EF4-FFF2-40B4-BE49-F238E27FC236}">
                <a16:creationId xmlns:a16="http://schemas.microsoft.com/office/drawing/2014/main" id="{C9E1DC68-9B89-0103-30D5-D477009F83F7}"/>
              </a:ext>
            </a:extLst>
          </p:cNvPr>
          <p:cNvCxnSpPr>
            <a:cxnSpLocks/>
          </p:cNvCxnSpPr>
          <p:nvPr/>
        </p:nvCxnSpPr>
        <p:spPr>
          <a:xfrm>
            <a:off x="431800" y="2067000"/>
            <a:ext cx="669673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1" name="Oval 9">
            <a:extLst>
              <a:ext uri="{FF2B5EF4-FFF2-40B4-BE49-F238E27FC236}">
                <a16:creationId xmlns:a16="http://schemas.microsoft.com/office/drawing/2014/main" id="{411C5CFB-AF9A-733C-C780-0012F0BA73E0}"/>
              </a:ext>
            </a:extLst>
          </p:cNvPr>
          <p:cNvSpPr>
            <a:spLocks noChangeAspect="1"/>
          </p:cNvSpPr>
          <p:nvPr/>
        </p:nvSpPr>
        <p:spPr>
          <a:xfrm rot="5400000">
            <a:off x="3420168" y="1703973"/>
            <a:ext cx="720000" cy="720000"/>
          </a:xfrm>
          <a:prstGeom prst="teardrop">
            <a:avLst/>
          </a:prstGeom>
          <a:solidFill>
            <a:schemeClr val="accent1"/>
          </a:solidFill>
          <a:ln>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sp>
        <p:nvSpPr>
          <p:cNvPr id="12" name="Content Placeholder 2">
            <a:extLst>
              <a:ext uri="{FF2B5EF4-FFF2-40B4-BE49-F238E27FC236}">
                <a16:creationId xmlns:a16="http://schemas.microsoft.com/office/drawing/2014/main" id="{76C822B8-18F7-249B-3EB9-D7C529C8A32D}"/>
              </a:ext>
            </a:extLst>
          </p:cNvPr>
          <p:cNvSpPr>
            <a:spLocks noGrp="1"/>
          </p:cNvSpPr>
          <p:nvPr userDrawn="1">
            <p:ph idx="12" hasCustomPrompt="1"/>
          </p:nvPr>
        </p:nvSpPr>
        <p:spPr>
          <a:xfrm>
            <a:off x="619197" y="3158993"/>
            <a:ext cx="6320616" cy="1282022"/>
          </a:xfrm>
          <a:prstGeom prst="rect">
            <a:avLst/>
          </a:prstGeom>
        </p:spPr>
        <p:txBody>
          <a:bodyPr/>
          <a:lstStyle>
            <a:lvl1pPr>
              <a:spcAft>
                <a:spcPts val="600"/>
              </a:spcAft>
              <a:buClr>
                <a:schemeClr val="accent1"/>
              </a:buClr>
              <a:defRPr sz="1400"/>
            </a:lvl1pPr>
            <a:lvl2pPr>
              <a:spcAft>
                <a:spcPts val="600"/>
              </a:spcAft>
              <a:buClr>
                <a:schemeClr val="accent1"/>
              </a:buClr>
              <a:defRPr sz="1200"/>
            </a:lvl2pPr>
            <a:lvl3pPr>
              <a:spcAft>
                <a:spcPts val="600"/>
              </a:spcAft>
              <a:buClr>
                <a:schemeClr val="accent1"/>
              </a:buClr>
              <a:defRPr sz="1100"/>
            </a:lvl3pPr>
            <a:lvl4pPr>
              <a:spcAft>
                <a:spcPts val="600"/>
              </a:spcAft>
              <a:buClr>
                <a:schemeClr val="accent1"/>
              </a:buClr>
              <a:defRPr sz="1050"/>
            </a:lvl4pPr>
            <a:lvl5pPr>
              <a:spcAft>
                <a:spcPts val="600"/>
              </a:spcAft>
              <a:buClr>
                <a:schemeClr val="accent1"/>
              </a:buClr>
              <a:defRPr sz="8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3" name="Espace réservé du texte 36">
            <a:extLst>
              <a:ext uri="{FF2B5EF4-FFF2-40B4-BE49-F238E27FC236}">
                <a16:creationId xmlns:a16="http://schemas.microsoft.com/office/drawing/2014/main" id="{738D6698-A56B-0CD2-18EB-B6F04D0D1AE5}"/>
              </a:ext>
            </a:extLst>
          </p:cNvPr>
          <p:cNvSpPr>
            <a:spLocks noGrp="1"/>
          </p:cNvSpPr>
          <p:nvPr userDrawn="1">
            <p:ph type="body" sz="quarter" idx="13" hasCustomPrompt="1"/>
          </p:nvPr>
        </p:nvSpPr>
        <p:spPr>
          <a:xfrm>
            <a:off x="602937" y="2589207"/>
            <a:ext cx="6353137" cy="515938"/>
          </a:xfrm>
        </p:spPr>
        <p:txBody>
          <a:bodyPr/>
          <a:lstStyle>
            <a:lvl1pPr marL="0" indent="0" algn="ctr">
              <a:buNone/>
              <a:defRPr b="1">
                <a:solidFill>
                  <a:schemeClr val="accent1"/>
                </a:solidFill>
              </a:defRPr>
            </a:lvl1pPr>
          </a:lstStyle>
          <a:p>
            <a:pPr lvl="0"/>
            <a:r>
              <a:rPr lang="fr-FR"/>
              <a:t>Titre</a:t>
            </a:r>
          </a:p>
        </p:txBody>
      </p:sp>
      <p:sp>
        <p:nvSpPr>
          <p:cNvPr id="14" name="Espace réservé du texte 36">
            <a:extLst>
              <a:ext uri="{FF2B5EF4-FFF2-40B4-BE49-F238E27FC236}">
                <a16:creationId xmlns:a16="http://schemas.microsoft.com/office/drawing/2014/main" id="{0201026F-CEA4-1288-D4F9-37ACE0E0C7EA}"/>
              </a:ext>
            </a:extLst>
          </p:cNvPr>
          <p:cNvSpPr>
            <a:spLocks noGrp="1"/>
          </p:cNvSpPr>
          <p:nvPr userDrawn="1">
            <p:ph type="body" sz="quarter" idx="14" hasCustomPrompt="1"/>
          </p:nvPr>
        </p:nvSpPr>
        <p:spPr>
          <a:xfrm>
            <a:off x="431800" y="4621232"/>
            <a:ext cx="6696736" cy="515938"/>
          </a:xfr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400" b="1" dirty="0">
                <a:solidFill>
                  <a:schemeClr val="bg1"/>
                </a:solidFill>
                <a:latin typeface="+mn-lt"/>
                <a:cs typeface="+mn-cs"/>
              </a:defRPr>
            </a:lvl1pPr>
          </a:lstStyle>
          <a:p>
            <a:pPr marL="0" lvl="0" algn="ctr"/>
            <a:r>
              <a:rPr lang="fr-FR"/>
              <a:t>Texte</a:t>
            </a:r>
          </a:p>
        </p:txBody>
      </p:sp>
      <p:sp>
        <p:nvSpPr>
          <p:cNvPr id="16" name="Picture Placeholder 12">
            <a:extLst>
              <a:ext uri="{FF2B5EF4-FFF2-40B4-BE49-F238E27FC236}">
                <a16:creationId xmlns:a16="http://schemas.microsoft.com/office/drawing/2014/main" id="{974F34E4-B9FB-74E3-A8D2-2CE7C75C2331}"/>
              </a:ext>
            </a:extLst>
          </p:cNvPr>
          <p:cNvSpPr>
            <a:spLocks noGrp="1" noChangeAspect="1"/>
          </p:cNvSpPr>
          <p:nvPr userDrawn="1">
            <p:ph type="pic" sz="quarter" idx="17" hasCustomPrompt="1"/>
          </p:nvPr>
        </p:nvSpPr>
        <p:spPr>
          <a:xfrm>
            <a:off x="3564168" y="1847973"/>
            <a:ext cx="432000" cy="432000"/>
          </a:xfrm>
          <a:prstGeom prst="rect">
            <a:avLst/>
          </a:prstGeom>
        </p:spPr>
        <p:txBody>
          <a:bodyPr/>
          <a:lstStyle>
            <a:lvl1pPr marL="0" indent="0">
              <a:buNone/>
              <a:defRPr sz="1200">
                <a:solidFill>
                  <a:schemeClr val="bg1"/>
                </a:solidFill>
              </a:defRPr>
            </a:lvl1pPr>
          </a:lstStyle>
          <a:p>
            <a:r>
              <a:rPr lang="fr-FR" noProof="0"/>
              <a:t>Icone</a:t>
            </a:r>
          </a:p>
        </p:txBody>
      </p:sp>
      <p:sp>
        <p:nvSpPr>
          <p:cNvPr id="18" name="Rectangle : coins arrondis 17">
            <a:extLst>
              <a:ext uri="{FF2B5EF4-FFF2-40B4-BE49-F238E27FC236}">
                <a16:creationId xmlns:a16="http://schemas.microsoft.com/office/drawing/2014/main" id="{D20C2251-22B2-93F9-CC78-639F84DF87C0}"/>
              </a:ext>
            </a:extLst>
          </p:cNvPr>
          <p:cNvSpPr/>
          <p:nvPr/>
        </p:nvSpPr>
        <p:spPr>
          <a:xfrm>
            <a:off x="431137" y="6765981"/>
            <a:ext cx="6696737" cy="3070161"/>
          </a:xfrm>
          <a:prstGeom prst="roundRect">
            <a:avLst>
              <a:gd name="adj" fmla="val 0"/>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1"/>
          <a:lstStyle/>
          <a:p>
            <a:pPr>
              <a:lnSpc>
                <a:spcPct val="130000"/>
              </a:lnSpc>
              <a:spcBef>
                <a:spcPts val="1000"/>
              </a:spcBef>
            </a:pPr>
            <a:endParaRPr lang="en-US" b="1">
              <a:solidFill>
                <a:schemeClr val="accent1"/>
              </a:solidFill>
            </a:endParaRPr>
          </a:p>
        </p:txBody>
      </p:sp>
      <p:cxnSp>
        <p:nvCxnSpPr>
          <p:cNvPr id="19" name="Connecteur droit 18">
            <a:extLst>
              <a:ext uri="{FF2B5EF4-FFF2-40B4-BE49-F238E27FC236}">
                <a16:creationId xmlns:a16="http://schemas.microsoft.com/office/drawing/2014/main" id="{E72B0D1C-7749-DF17-FC1A-B4DA97633FC5}"/>
              </a:ext>
            </a:extLst>
          </p:cNvPr>
          <p:cNvCxnSpPr>
            <a:cxnSpLocks/>
          </p:cNvCxnSpPr>
          <p:nvPr/>
        </p:nvCxnSpPr>
        <p:spPr>
          <a:xfrm>
            <a:off x="431138" y="6762953"/>
            <a:ext cx="669673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Oval 9">
            <a:extLst>
              <a:ext uri="{FF2B5EF4-FFF2-40B4-BE49-F238E27FC236}">
                <a16:creationId xmlns:a16="http://schemas.microsoft.com/office/drawing/2014/main" id="{A798D26C-1A73-866A-F9A0-05184495A6CA}"/>
              </a:ext>
            </a:extLst>
          </p:cNvPr>
          <p:cNvSpPr>
            <a:spLocks noChangeAspect="1"/>
          </p:cNvSpPr>
          <p:nvPr/>
        </p:nvSpPr>
        <p:spPr>
          <a:xfrm rot="5400000">
            <a:off x="3420168" y="6402953"/>
            <a:ext cx="720000" cy="720000"/>
          </a:xfrm>
          <a:prstGeom prst="teardrop">
            <a:avLst/>
          </a:prstGeom>
          <a:solidFill>
            <a:schemeClr val="accent4"/>
          </a:solidFill>
          <a:ln>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sp>
        <p:nvSpPr>
          <p:cNvPr id="21" name="Content Placeholder 2">
            <a:extLst>
              <a:ext uri="{FF2B5EF4-FFF2-40B4-BE49-F238E27FC236}">
                <a16:creationId xmlns:a16="http://schemas.microsoft.com/office/drawing/2014/main" id="{DF35A780-5493-D83B-E00F-29FEE1186E19}"/>
              </a:ext>
            </a:extLst>
          </p:cNvPr>
          <p:cNvSpPr>
            <a:spLocks noGrp="1"/>
          </p:cNvSpPr>
          <p:nvPr userDrawn="1">
            <p:ph idx="18" hasCustomPrompt="1"/>
          </p:nvPr>
        </p:nvSpPr>
        <p:spPr>
          <a:xfrm>
            <a:off x="619197" y="7857973"/>
            <a:ext cx="6320616" cy="1282022"/>
          </a:xfrm>
          <a:prstGeom prst="rect">
            <a:avLst/>
          </a:prstGeom>
        </p:spPr>
        <p:txBody>
          <a:bodyPr/>
          <a:lstStyle>
            <a:lvl1pPr>
              <a:spcAft>
                <a:spcPts val="600"/>
              </a:spcAft>
              <a:buClr>
                <a:schemeClr val="accent4"/>
              </a:buClr>
              <a:defRPr sz="1400"/>
            </a:lvl1pPr>
            <a:lvl2pPr>
              <a:spcAft>
                <a:spcPts val="600"/>
              </a:spcAft>
              <a:buClr>
                <a:schemeClr val="accent4"/>
              </a:buClr>
              <a:defRPr sz="1200"/>
            </a:lvl2pPr>
            <a:lvl3pPr>
              <a:spcAft>
                <a:spcPts val="600"/>
              </a:spcAft>
              <a:buClr>
                <a:schemeClr val="accent4"/>
              </a:buClr>
              <a:defRPr sz="1100"/>
            </a:lvl3pPr>
            <a:lvl4pPr>
              <a:spcAft>
                <a:spcPts val="600"/>
              </a:spcAft>
              <a:buClr>
                <a:schemeClr val="accent4"/>
              </a:buClr>
              <a:defRPr sz="1050"/>
            </a:lvl4pPr>
            <a:lvl5pPr>
              <a:spcAft>
                <a:spcPts val="600"/>
              </a:spcAft>
              <a:buClr>
                <a:schemeClr val="accent4"/>
              </a:buClr>
              <a:defRPr sz="8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2" name="Espace réservé du texte 36">
            <a:extLst>
              <a:ext uri="{FF2B5EF4-FFF2-40B4-BE49-F238E27FC236}">
                <a16:creationId xmlns:a16="http://schemas.microsoft.com/office/drawing/2014/main" id="{9F212D4D-DB3E-5F2B-5D6E-1DA87164C161}"/>
              </a:ext>
            </a:extLst>
          </p:cNvPr>
          <p:cNvSpPr>
            <a:spLocks noGrp="1"/>
          </p:cNvSpPr>
          <p:nvPr userDrawn="1">
            <p:ph type="body" sz="quarter" idx="19" hasCustomPrompt="1"/>
          </p:nvPr>
        </p:nvSpPr>
        <p:spPr>
          <a:xfrm>
            <a:off x="602937" y="7288187"/>
            <a:ext cx="6353137" cy="515938"/>
          </a:xfrm>
        </p:spPr>
        <p:txBody>
          <a:bodyPr/>
          <a:lstStyle>
            <a:lvl1pPr marL="0" indent="0" algn="ctr">
              <a:buNone/>
              <a:defRPr b="1">
                <a:solidFill>
                  <a:schemeClr val="accent3"/>
                </a:solidFill>
              </a:defRPr>
            </a:lvl1pPr>
          </a:lstStyle>
          <a:p>
            <a:pPr lvl="0"/>
            <a:r>
              <a:rPr lang="fr-FR"/>
              <a:t>Titre</a:t>
            </a:r>
          </a:p>
        </p:txBody>
      </p:sp>
      <p:sp>
        <p:nvSpPr>
          <p:cNvPr id="23" name="Espace réservé du texte 36">
            <a:extLst>
              <a:ext uri="{FF2B5EF4-FFF2-40B4-BE49-F238E27FC236}">
                <a16:creationId xmlns:a16="http://schemas.microsoft.com/office/drawing/2014/main" id="{94CD39EC-159E-12A7-A223-742B10958C62}"/>
              </a:ext>
            </a:extLst>
          </p:cNvPr>
          <p:cNvSpPr>
            <a:spLocks noGrp="1"/>
          </p:cNvSpPr>
          <p:nvPr userDrawn="1">
            <p:ph type="body" sz="quarter" idx="20" hasCustomPrompt="1"/>
          </p:nvPr>
        </p:nvSpPr>
        <p:spPr>
          <a:xfrm>
            <a:off x="431138" y="9320212"/>
            <a:ext cx="6696736" cy="515938"/>
          </a:xfr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400" b="1" dirty="0">
                <a:solidFill>
                  <a:schemeClr val="bg1"/>
                </a:solidFill>
                <a:latin typeface="+mn-lt"/>
                <a:cs typeface="+mn-cs"/>
              </a:defRPr>
            </a:lvl1pPr>
          </a:lstStyle>
          <a:p>
            <a:pPr marL="0" lvl="0" algn="ctr"/>
            <a:r>
              <a:rPr lang="fr-FR"/>
              <a:t>Texte</a:t>
            </a:r>
          </a:p>
        </p:txBody>
      </p:sp>
      <p:sp>
        <p:nvSpPr>
          <p:cNvPr id="24" name="Picture Placeholder 12">
            <a:extLst>
              <a:ext uri="{FF2B5EF4-FFF2-40B4-BE49-F238E27FC236}">
                <a16:creationId xmlns:a16="http://schemas.microsoft.com/office/drawing/2014/main" id="{E476A6FA-FF99-DE6E-D11B-07F1E091D21C}"/>
              </a:ext>
            </a:extLst>
          </p:cNvPr>
          <p:cNvSpPr>
            <a:spLocks noGrp="1" noChangeAspect="1"/>
          </p:cNvSpPr>
          <p:nvPr userDrawn="1">
            <p:ph type="pic" sz="quarter" idx="21" hasCustomPrompt="1"/>
          </p:nvPr>
        </p:nvSpPr>
        <p:spPr>
          <a:xfrm>
            <a:off x="3564168" y="6546953"/>
            <a:ext cx="432000" cy="432000"/>
          </a:xfrm>
          <a:prstGeom prst="rect">
            <a:avLst/>
          </a:prstGeom>
        </p:spPr>
        <p:txBody>
          <a:bodyPr/>
          <a:lstStyle>
            <a:lvl1pPr marL="0" indent="0">
              <a:buNone/>
              <a:defRPr sz="1200">
                <a:solidFill>
                  <a:schemeClr val="bg1"/>
                </a:solidFill>
              </a:defRPr>
            </a:lvl1pPr>
          </a:lstStyle>
          <a:p>
            <a:r>
              <a:rPr lang="fr-FR" noProof="0"/>
              <a:t>Icone</a:t>
            </a:r>
          </a:p>
        </p:txBody>
      </p:sp>
      <p:pic>
        <p:nvPicPr>
          <p:cNvPr id="4" name="Picture 2">
            <a:extLst>
              <a:ext uri="{FF2B5EF4-FFF2-40B4-BE49-F238E27FC236}">
                <a16:creationId xmlns:a16="http://schemas.microsoft.com/office/drawing/2014/main" id="{2DCAEC0C-F8B5-1326-514B-7B724D4E0844}"/>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776765513"/>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points - style 1">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7DB660C-698C-EBB9-9006-FAF47720CD64}"/>
              </a:ext>
            </a:extLst>
          </p:cNvPr>
          <p:cNvSpPr>
            <a:spLocks noGrp="1"/>
          </p:cNvSpPr>
          <p:nvPr>
            <p:ph type="title" hasCustomPrompt="1"/>
          </p:nvPr>
        </p:nvSpPr>
        <p:spPr>
          <a:xfrm>
            <a:off x="431138" y="449263"/>
            <a:ext cx="6700156" cy="1244417"/>
          </a:xfrm>
          <a:prstGeom prst="rect">
            <a:avLst/>
          </a:prstGeom>
        </p:spPr>
        <p:txBody>
          <a:bodyPr vert="horz" lIns="0" tIns="0" rIns="0" bIns="0" rtlCol="0" anchor="t" anchorCtr="0">
            <a:noAutofit/>
          </a:bodyPr>
          <a:lstStyle>
            <a:lvl1pPr algn="ctr">
              <a:defRPr/>
            </a:lvl1pPr>
          </a:lstStyle>
          <a:p>
            <a:r>
              <a:rPr lang="fr-FR" noProof="0"/>
              <a:t>Cliquez pour ajouter le titre du contenu</a:t>
            </a:r>
          </a:p>
        </p:txBody>
      </p:sp>
      <p:sp>
        <p:nvSpPr>
          <p:cNvPr id="55" name="Espace réservé du texte 38">
            <a:extLst>
              <a:ext uri="{FF2B5EF4-FFF2-40B4-BE49-F238E27FC236}">
                <a16:creationId xmlns:a16="http://schemas.microsoft.com/office/drawing/2014/main" id="{396A0478-F8D9-C1D9-6DD7-42949297290C}"/>
              </a:ext>
            </a:extLst>
          </p:cNvPr>
          <p:cNvSpPr>
            <a:spLocks noGrp="1"/>
          </p:cNvSpPr>
          <p:nvPr>
            <p:ph type="body" sz="quarter" idx="24"/>
          </p:nvPr>
        </p:nvSpPr>
        <p:spPr>
          <a:xfrm>
            <a:off x="430127" y="2176105"/>
            <a:ext cx="6698410" cy="1164070"/>
          </a:xfrm>
        </p:spPr>
        <p:txBody>
          <a:bodyPr/>
          <a:lstStyle>
            <a:lvl1pPr marL="0" indent="0" algn="ctr">
              <a:buNone/>
              <a:defRPr sz="1600"/>
            </a:lvl1pPr>
            <a:lvl2pPr>
              <a:defRPr sz="744"/>
            </a:lvl2pPr>
            <a:lvl3pPr>
              <a:defRPr sz="744"/>
            </a:lvl3pPr>
            <a:lvl4pPr>
              <a:defRPr sz="744"/>
            </a:lvl4pPr>
            <a:lvl5pPr>
              <a:defRPr sz="744"/>
            </a:lvl5pPr>
          </a:lstStyle>
          <a:p>
            <a:pPr lvl="0"/>
            <a:r>
              <a:rPr lang="fr-FR"/>
              <a:t>Cliquez pour modifier les styles du texte du masque</a:t>
            </a:r>
          </a:p>
        </p:txBody>
      </p:sp>
      <p:grpSp>
        <p:nvGrpSpPr>
          <p:cNvPr id="2" name="Groupe 1">
            <a:extLst>
              <a:ext uri="{FF2B5EF4-FFF2-40B4-BE49-F238E27FC236}">
                <a16:creationId xmlns:a16="http://schemas.microsoft.com/office/drawing/2014/main" id="{B4E348CD-C951-53C1-8E75-470A1EBB2FBE}"/>
              </a:ext>
            </a:extLst>
          </p:cNvPr>
          <p:cNvGrpSpPr/>
          <p:nvPr userDrawn="1"/>
        </p:nvGrpSpPr>
        <p:grpSpPr>
          <a:xfrm>
            <a:off x="431800" y="2719570"/>
            <a:ext cx="2951798" cy="2951796"/>
            <a:chOff x="1019175" y="2327736"/>
            <a:chExt cx="3101448" cy="3101446"/>
          </a:xfrm>
        </p:grpSpPr>
        <p:sp>
          <p:nvSpPr>
            <p:cNvPr id="4" name="Oval 8">
              <a:extLst>
                <a:ext uri="{FF2B5EF4-FFF2-40B4-BE49-F238E27FC236}">
                  <a16:creationId xmlns:a16="http://schemas.microsoft.com/office/drawing/2014/main" id="{4FE4B370-73CD-D59E-CEB1-1FEE89026E8F}"/>
                </a:ext>
              </a:extLst>
            </p:cNvPr>
            <p:cNvSpPr/>
            <p:nvPr/>
          </p:nvSpPr>
          <p:spPr>
            <a:xfrm>
              <a:off x="1019175" y="2327736"/>
              <a:ext cx="3101448" cy="3101446"/>
            </a:xfrm>
            <a:prstGeom prst="ellipse">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5" name="Oval 9">
              <a:extLst>
                <a:ext uri="{FF2B5EF4-FFF2-40B4-BE49-F238E27FC236}">
                  <a16:creationId xmlns:a16="http://schemas.microsoft.com/office/drawing/2014/main" id="{54889D30-41D5-C6F1-6B15-5221ADF20EEE}"/>
                </a:ext>
              </a:extLst>
            </p:cNvPr>
            <p:cNvSpPr/>
            <p:nvPr/>
          </p:nvSpPr>
          <p:spPr>
            <a:xfrm rot="5400000">
              <a:off x="1019175" y="2327736"/>
              <a:ext cx="1013107" cy="1013107"/>
            </a:xfrm>
            <a:prstGeom prst="teardrop">
              <a:avLst/>
            </a:prstGeom>
            <a:solidFill>
              <a:schemeClr val="accent4"/>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grpSp>
      <p:sp>
        <p:nvSpPr>
          <p:cNvPr id="6" name="Espace réservé du texte 38">
            <a:extLst>
              <a:ext uri="{FF2B5EF4-FFF2-40B4-BE49-F238E27FC236}">
                <a16:creationId xmlns:a16="http://schemas.microsoft.com/office/drawing/2014/main" id="{47BED714-06B3-CB2E-8415-54F0A1794FA0}"/>
              </a:ext>
            </a:extLst>
          </p:cNvPr>
          <p:cNvSpPr>
            <a:spLocks noGrp="1"/>
          </p:cNvSpPr>
          <p:nvPr>
            <p:ph type="body" sz="quarter" idx="10"/>
          </p:nvPr>
        </p:nvSpPr>
        <p:spPr>
          <a:xfrm>
            <a:off x="616670" y="4297957"/>
            <a:ext cx="2569721" cy="1198863"/>
          </a:xfrm>
        </p:spPr>
        <p:txBody>
          <a:bodyPr/>
          <a:lstStyle>
            <a:lvl1pPr marL="0" indent="0" algn="ctr">
              <a:buNone/>
              <a:defRPr sz="1200"/>
            </a:lvl1pPr>
            <a:lvl2pPr>
              <a:defRPr sz="1200"/>
            </a:lvl2pPr>
            <a:lvl3pPr>
              <a:defRPr sz="12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p:txBody>
      </p:sp>
      <p:sp>
        <p:nvSpPr>
          <p:cNvPr id="7" name="Espace réservé du texte 38">
            <a:extLst>
              <a:ext uri="{FF2B5EF4-FFF2-40B4-BE49-F238E27FC236}">
                <a16:creationId xmlns:a16="http://schemas.microsoft.com/office/drawing/2014/main" id="{0DC3B9B1-4C07-CFA3-3F43-B9B2D9C9ABDC}"/>
              </a:ext>
            </a:extLst>
          </p:cNvPr>
          <p:cNvSpPr>
            <a:spLocks noGrp="1"/>
          </p:cNvSpPr>
          <p:nvPr>
            <p:ph type="body" sz="quarter" idx="11" hasCustomPrompt="1"/>
          </p:nvPr>
        </p:nvSpPr>
        <p:spPr>
          <a:xfrm>
            <a:off x="616670" y="3775675"/>
            <a:ext cx="2569721" cy="406432"/>
          </a:xfrm>
        </p:spPr>
        <p:txBody>
          <a:bodyPr/>
          <a:lstStyle>
            <a:lvl1pPr marL="0" indent="0" algn="ctr">
              <a:buNone/>
              <a:defRPr sz="1600" b="1">
                <a:solidFill>
                  <a:schemeClr val="accent4"/>
                </a:solidFill>
              </a:defRPr>
            </a:lvl1pPr>
            <a:lvl2pPr>
              <a:defRPr sz="1200"/>
            </a:lvl2pPr>
            <a:lvl3pPr>
              <a:defRPr sz="1200"/>
            </a:lvl3pPr>
            <a:lvl4pPr>
              <a:defRPr sz="1200"/>
            </a:lvl4pPr>
            <a:lvl5pPr>
              <a:defRPr sz="1200"/>
            </a:lvl5pPr>
          </a:lstStyle>
          <a:p>
            <a:pPr lvl="0"/>
            <a:r>
              <a:rPr lang="fr-FR"/>
              <a:t>Titre</a:t>
            </a:r>
          </a:p>
        </p:txBody>
      </p:sp>
      <p:sp>
        <p:nvSpPr>
          <p:cNvPr id="9" name="Picture Placeholder 12">
            <a:extLst>
              <a:ext uri="{FF2B5EF4-FFF2-40B4-BE49-F238E27FC236}">
                <a16:creationId xmlns:a16="http://schemas.microsoft.com/office/drawing/2014/main" id="{560D63E9-66CD-7713-3D5C-125632A6C882}"/>
              </a:ext>
            </a:extLst>
          </p:cNvPr>
          <p:cNvSpPr>
            <a:spLocks noGrp="1" noChangeAspect="1"/>
          </p:cNvSpPr>
          <p:nvPr>
            <p:ph type="pic" sz="quarter" idx="17" hasCustomPrompt="1"/>
          </p:nvPr>
        </p:nvSpPr>
        <p:spPr>
          <a:xfrm>
            <a:off x="668353" y="2955262"/>
            <a:ext cx="513944" cy="513944"/>
          </a:xfrm>
          <a:prstGeom prst="rect">
            <a:avLst/>
          </a:prstGeom>
        </p:spPr>
        <p:txBody>
          <a:bodyPr/>
          <a:lstStyle>
            <a:lvl1pPr marL="0" indent="0">
              <a:buNone/>
              <a:defRPr sz="1200">
                <a:solidFill>
                  <a:schemeClr val="bg1"/>
                </a:solidFill>
              </a:defRPr>
            </a:lvl1pPr>
          </a:lstStyle>
          <a:p>
            <a:r>
              <a:rPr lang="fr-FR" noProof="0"/>
              <a:t>Icone</a:t>
            </a:r>
          </a:p>
        </p:txBody>
      </p:sp>
      <p:grpSp>
        <p:nvGrpSpPr>
          <p:cNvPr id="10" name="Groupe 9">
            <a:extLst>
              <a:ext uri="{FF2B5EF4-FFF2-40B4-BE49-F238E27FC236}">
                <a16:creationId xmlns:a16="http://schemas.microsoft.com/office/drawing/2014/main" id="{EEEAA10D-7DF6-5CA8-D4DD-6467DAB0CEC7}"/>
              </a:ext>
            </a:extLst>
          </p:cNvPr>
          <p:cNvGrpSpPr/>
          <p:nvPr userDrawn="1"/>
        </p:nvGrpSpPr>
        <p:grpSpPr>
          <a:xfrm>
            <a:off x="4176077" y="2719570"/>
            <a:ext cx="2951798" cy="2951796"/>
            <a:chOff x="1019175" y="2327736"/>
            <a:chExt cx="3101448" cy="3101446"/>
          </a:xfrm>
        </p:grpSpPr>
        <p:sp>
          <p:nvSpPr>
            <p:cNvPr id="11" name="Oval 8">
              <a:extLst>
                <a:ext uri="{FF2B5EF4-FFF2-40B4-BE49-F238E27FC236}">
                  <a16:creationId xmlns:a16="http://schemas.microsoft.com/office/drawing/2014/main" id="{3F201D7E-83EB-CDB4-1E59-AEFC7281757A}"/>
                </a:ext>
              </a:extLst>
            </p:cNvPr>
            <p:cNvSpPr/>
            <p:nvPr/>
          </p:nvSpPr>
          <p:spPr>
            <a:xfrm>
              <a:off x="1019175" y="2327736"/>
              <a:ext cx="3101448" cy="3101446"/>
            </a:xfrm>
            <a:prstGeom prst="ellipse">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2" name="Oval 9">
              <a:extLst>
                <a:ext uri="{FF2B5EF4-FFF2-40B4-BE49-F238E27FC236}">
                  <a16:creationId xmlns:a16="http://schemas.microsoft.com/office/drawing/2014/main" id="{A7312726-91B6-CBBA-7F8F-E493995962E3}"/>
                </a:ext>
              </a:extLst>
            </p:cNvPr>
            <p:cNvSpPr/>
            <p:nvPr/>
          </p:nvSpPr>
          <p:spPr>
            <a:xfrm rot="5400000">
              <a:off x="1019175" y="2327736"/>
              <a:ext cx="1013107" cy="1013107"/>
            </a:xfrm>
            <a:prstGeom prst="teardrop">
              <a:avLst/>
            </a:prstGeom>
            <a:solidFill>
              <a:schemeClr val="accent1"/>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grpSp>
      <p:sp>
        <p:nvSpPr>
          <p:cNvPr id="13" name="Espace réservé du texte 38">
            <a:extLst>
              <a:ext uri="{FF2B5EF4-FFF2-40B4-BE49-F238E27FC236}">
                <a16:creationId xmlns:a16="http://schemas.microsoft.com/office/drawing/2014/main" id="{767A6FD6-47AE-99C3-3179-5F912128EE3F}"/>
              </a:ext>
            </a:extLst>
          </p:cNvPr>
          <p:cNvSpPr>
            <a:spLocks noGrp="1"/>
          </p:cNvSpPr>
          <p:nvPr>
            <p:ph type="body" sz="quarter" idx="18"/>
          </p:nvPr>
        </p:nvSpPr>
        <p:spPr>
          <a:xfrm>
            <a:off x="4360947" y="4297957"/>
            <a:ext cx="2569721" cy="1198863"/>
          </a:xfrm>
        </p:spPr>
        <p:txBody>
          <a:bodyPr/>
          <a:lstStyle>
            <a:lvl1pPr marL="0" indent="0" algn="ctr">
              <a:buNone/>
              <a:defRPr sz="1200"/>
            </a:lvl1pPr>
            <a:lvl2pPr>
              <a:defRPr sz="1200"/>
            </a:lvl2pPr>
            <a:lvl3pPr>
              <a:defRPr sz="12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p:txBody>
      </p:sp>
      <p:sp>
        <p:nvSpPr>
          <p:cNvPr id="14" name="Espace réservé du texte 38">
            <a:extLst>
              <a:ext uri="{FF2B5EF4-FFF2-40B4-BE49-F238E27FC236}">
                <a16:creationId xmlns:a16="http://schemas.microsoft.com/office/drawing/2014/main" id="{9C574EBA-8450-AE24-3B11-7207F155C669}"/>
              </a:ext>
            </a:extLst>
          </p:cNvPr>
          <p:cNvSpPr>
            <a:spLocks noGrp="1"/>
          </p:cNvSpPr>
          <p:nvPr>
            <p:ph type="body" sz="quarter" idx="19" hasCustomPrompt="1"/>
          </p:nvPr>
        </p:nvSpPr>
        <p:spPr>
          <a:xfrm>
            <a:off x="4360947" y="3775675"/>
            <a:ext cx="2569721" cy="406432"/>
          </a:xfrm>
        </p:spPr>
        <p:txBody>
          <a:bodyPr/>
          <a:lstStyle>
            <a:lvl1pPr marL="0" indent="0" algn="ctr">
              <a:buNone/>
              <a:defRPr sz="1600" b="1">
                <a:solidFill>
                  <a:schemeClr val="accent1"/>
                </a:solidFill>
              </a:defRPr>
            </a:lvl1pPr>
            <a:lvl2pPr>
              <a:defRPr sz="1200"/>
            </a:lvl2pPr>
            <a:lvl3pPr>
              <a:defRPr sz="1200"/>
            </a:lvl3pPr>
            <a:lvl4pPr>
              <a:defRPr sz="1200"/>
            </a:lvl4pPr>
            <a:lvl5pPr>
              <a:defRPr sz="1200"/>
            </a:lvl5pPr>
          </a:lstStyle>
          <a:p>
            <a:pPr lvl="0"/>
            <a:r>
              <a:rPr lang="fr-FR"/>
              <a:t>Titre</a:t>
            </a:r>
          </a:p>
        </p:txBody>
      </p:sp>
      <p:sp>
        <p:nvSpPr>
          <p:cNvPr id="15" name="Picture Placeholder 12">
            <a:extLst>
              <a:ext uri="{FF2B5EF4-FFF2-40B4-BE49-F238E27FC236}">
                <a16:creationId xmlns:a16="http://schemas.microsoft.com/office/drawing/2014/main" id="{E4F5ED76-618C-8865-D360-43A6B7D561BD}"/>
              </a:ext>
            </a:extLst>
          </p:cNvPr>
          <p:cNvSpPr>
            <a:spLocks noGrp="1" noChangeAspect="1"/>
          </p:cNvSpPr>
          <p:nvPr>
            <p:ph type="pic" sz="quarter" idx="20" hasCustomPrompt="1"/>
          </p:nvPr>
        </p:nvSpPr>
        <p:spPr>
          <a:xfrm>
            <a:off x="4412630" y="2955262"/>
            <a:ext cx="513944" cy="513944"/>
          </a:xfrm>
          <a:prstGeom prst="rect">
            <a:avLst/>
          </a:prstGeom>
        </p:spPr>
        <p:txBody>
          <a:bodyPr/>
          <a:lstStyle>
            <a:lvl1pPr marL="0" indent="0">
              <a:buNone/>
              <a:defRPr sz="1200">
                <a:solidFill>
                  <a:schemeClr val="bg1"/>
                </a:solidFill>
              </a:defRPr>
            </a:lvl1pPr>
          </a:lstStyle>
          <a:p>
            <a:r>
              <a:rPr lang="fr-FR" noProof="0"/>
              <a:t>Icone</a:t>
            </a:r>
          </a:p>
        </p:txBody>
      </p:sp>
      <p:grpSp>
        <p:nvGrpSpPr>
          <p:cNvPr id="16" name="Groupe 15">
            <a:extLst>
              <a:ext uri="{FF2B5EF4-FFF2-40B4-BE49-F238E27FC236}">
                <a16:creationId xmlns:a16="http://schemas.microsoft.com/office/drawing/2014/main" id="{4717077F-3A2D-0D7F-61DB-422CCEDAAF70}"/>
              </a:ext>
            </a:extLst>
          </p:cNvPr>
          <p:cNvGrpSpPr/>
          <p:nvPr userDrawn="1"/>
        </p:nvGrpSpPr>
        <p:grpSpPr>
          <a:xfrm>
            <a:off x="2258424" y="5800915"/>
            <a:ext cx="2951798" cy="2951796"/>
            <a:chOff x="1019175" y="2327736"/>
            <a:chExt cx="3101448" cy="3101446"/>
          </a:xfrm>
        </p:grpSpPr>
        <p:sp>
          <p:nvSpPr>
            <p:cNvPr id="17" name="Oval 8">
              <a:extLst>
                <a:ext uri="{FF2B5EF4-FFF2-40B4-BE49-F238E27FC236}">
                  <a16:creationId xmlns:a16="http://schemas.microsoft.com/office/drawing/2014/main" id="{79EF8037-25AC-5643-766E-6A247FC3E55D}"/>
                </a:ext>
              </a:extLst>
            </p:cNvPr>
            <p:cNvSpPr/>
            <p:nvPr/>
          </p:nvSpPr>
          <p:spPr>
            <a:xfrm>
              <a:off x="1019175" y="2327736"/>
              <a:ext cx="3101448" cy="3101446"/>
            </a:xfrm>
            <a:prstGeom prst="ellipse">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8" name="Oval 9">
              <a:extLst>
                <a:ext uri="{FF2B5EF4-FFF2-40B4-BE49-F238E27FC236}">
                  <a16:creationId xmlns:a16="http://schemas.microsoft.com/office/drawing/2014/main" id="{CDA5C63A-17D2-7BE9-B3DA-E5C8D12BC36F}"/>
                </a:ext>
              </a:extLst>
            </p:cNvPr>
            <p:cNvSpPr/>
            <p:nvPr/>
          </p:nvSpPr>
          <p:spPr>
            <a:xfrm rot="5400000">
              <a:off x="1019175" y="2327736"/>
              <a:ext cx="1013107" cy="1013107"/>
            </a:xfrm>
            <a:prstGeom prst="teardrop">
              <a:avLst/>
            </a:prstGeom>
            <a:solidFill>
              <a:schemeClr val="accent2"/>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grpSp>
      <p:sp>
        <p:nvSpPr>
          <p:cNvPr id="19" name="Espace réservé du texte 38">
            <a:extLst>
              <a:ext uri="{FF2B5EF4-FFF2-40B4-BE49-F238E27FC236}">
                <a16:creationId xmlns:a16="http://schemas.microsoft.com/office/drawing/2014/main" id="{4D7E08B1-BC1F-73F1-D21B-0484483CDEB9}"/>
              </a:ext>
            </a:extLst>
          </p:cNvPr>
          <p:cNvSpPr>
            <a:spLocks noGrp="1"/>
          </p:cNvSpPr>
          <p:nvPr>
            <p:ph type="body" sz="quarter" idx="21"/>
          </p:nvPr>
        </p:nvSpPr>
        <p:spPr>
          <a:xfrm>
            <a:off x="2494977" y="7379302"/>
            <a:ext cx="2569721" cy="1198863"/>
          </a:xfrm>
        </p:spPr>
        <p:txBody>
          <a:bodyPr/>
          <a:lstStyle>
            <a:lvl1pPr marL="0" indent="0" algn="ctr">
              <a:buNone/>
              <a:defRPr sz="1200"/>
            </a:lvl1pPr>
            <a:lvl2pPr>
              <a:defRPr sz="1200"/>
            </a:lvl2pPr>
            <a:lvl3pPr>
              <a:defRPr sz="12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p:txBody>
      </p:sp>
      <p:sp>
        <p:nvSpPr>
          <p:cNvPr id="20" name="Espace réservé du texte 38">
            <a:extLst>
              <a:ext uri="{FF2B5EF4-FFF2-40B4-BE49-F238E27FC236}">
                <a16:creationId xmlns:a16="http://schemas.microsoft.com/office/drawing/2014/main" id="{02EE4AA1-9D79-01D6-8226-51A7881AF312}"/>
              </a:ext>
            </a:extLst>
          </p:cNvPr>
          <p:cNvSpPr>
            <a:spLocks noGrp="1"/>
          </p:cNvSpPr>
          <p:nvPr>
            <p:ph type="body" sz="quarter" idx="22" hasCustomPrompt="1"/>
          </p:nvPr>
        </p:nvSpPr>
        <p:spPr>
          <a:xfrm>
            <a:off x="2494977" y="6857020"/>
            <a:ext cx="2569721" cy="406432"/>
          </a:xfrm>
        </p:spPr>
        <p:txBody>
          <a:bodyPr/>
          <a:lstStyle>
            <a:lvl1pPr marL="0" indent="0" algn="ctr">
              <a:buNone/>
              <a:defRPr sz="1600" b="1">
                <a:solidFill>
                  <a:schemeClr val="accent2"/>
                </a:solidFill>
              </a:defRPr>
            </a:lvl1pPr>
            <a:lvl2pPr>
              <a:defRPr sz="1200"/>
            </a:lvl2pPr>
            <a:lvl3pPr>
              <a:defRPr sz="1200"/>
            </a:lvl3pPr>
            <a:lvl4pPr>
              <a:defRPr sz="1200"/>
            </a:lvl4pPr>
            <a:lvl5pPr>
              <a:defRPr sz="1200"/>
            </a:lvl5pPr>
          </a:lstStyle>
          <a:p>
            <a:pPr lvl="0"/>
            <a:r>
              <a:rPr lang="fr-FR"/>
              <a:t>Titre</a:t>
            </a:r>
          </a:p>
        </p:txBody>
      </p:sp>
      <p:sp>
        <p:nvSpPr>
          <p:cNvPr id="21" name="Picture Placeholder 12">
            <a:extLst>
              <a:ext uri="{FF2B5EF4-FFF2-40B4-BE49-F238E27FC236}">
                <a16:creationId xmlns:a16="http://schemas.microsoft.com/office/drawing/2014/main" id="{CE6FA567-35B1-DD14-1A43-902264EC66C0}"/>
              </a:ext>
            </a:extLst>
          </p:cNvPr>
          <p:cNvSpPr>
            <a:spLocks noGrp="1" noChangeAspect="1"/>
          </p:cNvSpPr>
          <p:nvPr>
            <p:ph type="pic" sz="quarter" idx="23" hasCustomPrompt="1"/>
          </p:nvPr>
        </p:nvSpPr>
        <p:spPr>
          <a:xfrm>
            <a:off x="2494977" y="6036607"/>
            <a:ext cx="513944" cy="513944"/>
          </a:xfrm>
          <a:prstGeom prst="rect">
            <a:avLst/>
          </a:prstGeom>
        </p:spPr>
        <p:txBody>
          <a:bodyPr/>
          <a:lstStyle>
            <a:lvl1pPr marL="0" indent="0">
              <a:buNone/>
              <a:defRPr sz="1200">
                <a:solidFill>
                  <a:schemeClr val="bg1"/>
                </a:solidFill>
              </a:defRPr>
            </a:lvl1pPr>
          </a:lstStyle>
          <a:p>
            <a:r>
              <a:rPr lang="fr-FR" noProof="0"/>
              <a:t>Icone</a:t>
            </a:r>
          </a:p>
        </p:txBody>
      </p:sp>
      <p:sp>
        <p:nvSpPr>
          <p:cNvPr id="22" name="Espace réservé du texte 38">
            <a:extLst>
              <a:ext uri="{FF2B5EF4-FFF2-40B4-BE49-F238E27FC236}">
                <a16:creationId xmlns:a16="http://schemas.microsoft.com/office/drawing/2014/main" id="{43746D2C-A6FE-67DC-C39F-4ACCAF89418F}"/>
              </a:ext>
            </a:extLst>
          </p:cNvPr>
          <p:cNvSpPr>
            <a:spLocks noGrp="1"/>
          </p:cNvSpPr>
          <p:nvPr>
            <p:ph type="body" sz="quarter" idx="25"/>
          </p:nvPr>
        </p:nvSpPr>
        <p:spPr>
          <a:xfrm>
            <a:off x="431801" y="9089486"/>
            <a:ext cx="6696074" cy="746664"/>
          </a:xfrm>
        </p:spPr>
        <p:txBody>
          <a:bodyPr/>
          <a:lstStyle>
            <a:lvl1pPr marL="0" indent="0" algn="ctr">
              <a:buNone/>
              <a:defRPr sz="1600">
                <a:solidFill>
                  <a:schemeClr val="accent4"/>
                </a:solidFill>
              </a:defRPr>
            </a:lvl1pPr>
            <a:lvl2pPr>
              <a:defRPr sz="1200"/>
            </a:lvl2pPr>
            <a:lvl3pPr>
              <a:defRPr sz="1200"/>
            </a:lvl3pPr>
            <a:lvl4pPr>
              <a:defRPr sz="1200"/>
            </a:lvl4pPr>
            <a:lvl5pPr>
              <a:defRPr sz="1200"/>
            </a:lvl5pPr>
          </a:lstStyle>
          <a:p>
            <a:pPr lvl="0"/>
            <a:r>
              <a:rPr lang="fr-FR"/>
              <a:t>Cliquez pour modifier les styles du texte du masque</a:t>
            </a:r>
          </a:p>
        </p:txBody>
      </p:sp>
      <p:pic>
        <p:nvPicPr>
          <p:cNvPr id="23" name="Picture 2">
            <a:extLst>
              <a:ext uri="{FF2B5EF4-FFF2-40B4-BE49-F238E27FC236}">
                <a16:creationId xmlns:a16="http://schemas.microsoft.com/office/drawing/2014/main" id="{6E153DD8-A6FA-CF7F-AEB6-A5A55BCB9BEE}"/>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33055552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FA653-5258-C6B7-4AAC-60F6F759C89C}"/>
              </a:ext>
            </a:extLst>
          </p:cNvPr>
          <p:cNvSpPr>
            <a:spLocks noGrp="1"/>
          </p:cNvSpPr>
          <p:nvPr>
            <p:ph type="title" hasCustomPrompt="1"/>
          </p:nvPr>
        </p:nvSpPr>
        <p:spPr>
          <a:xfrm>
            <a:off x="431138" y="449263"/>
            <a:ext cx="6700156" cy="1585912"/>
          </a:xfrm>
          <a:prstGeom prst="rect">
            <a:avLst/>
          </a:prstGeom>
        </p:spPr>
        <p:txBody>
          <a:bodyPr vert="horz" lIns="0" tIns="0" rIns="0" bIns="0" rtlCol="0" anchor="t" anchorCtr="0">
            <a:noAutofit/>
          </a:bodyPr>
          <a:lstStyle/>
          <a:p>
            <a:r>
              <a:rPr lang="fr-FR" noProof="0"/>
              <a:t>Cliquez pour ajouter le titre du contenu</a:t>
            </a:r>
          </a:p>
        </p:txBody>
      </p:sp>
      <p:pic>
        <p:nvPicPr>
          <p:cNvPr id="7" name="Picture 6">
            <a:extLst>
              <a:ext uri="{FF2B5EF4-FFF2-40B4-BE49-F238E27FC236}">
                <a16:creationId xmlns:a16="http://schemas.microsoft.com/office/drawing/2014/main" id="{56FC425E-C537-F873-3038-6BE315205F32}"/>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135183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points - style 2">
    <p:bg>
      <p:bgPr>
        <a:solidFill>
          <a:schemeClr val="bg1"/>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DC31FEB-1992-04BC-397B-86A85BDBA471}"/>
              </a:ext>
            </a:extLst>
          </p:cNvPr>
          <p:cNvSpPr>
            <a:spLocks noGrp="1"/>
          </p:cNvSpPr>
          <p:nvPr>
            <p:ph type="pic" sz="quarter" idx="11"/>
          </p:nvPr>
        </p:nvSpPr>
        <p:spPr>
          <a:xfrm>
            <a:off x="431800" y="6930188"/>
            <a:ext cx="6696075" cy="2905961"/>
          </a:xfrm>
          <a:solidFill>
            <a:schemeClr val="bg2"/>
          </a:solidFill>
        </p:spPr>
        <p:txBody>
          <a:bodyPr anchor="ctr"/>
          <a:lstStyle>
            <a:lvl1pPr marL="0" indent="0" algn="ctr">
              <a:buFontTx/>
              <a:buNone/>
              <a:defRPr/>
            </a:lvl1pPr>
          </a:lstStyle>
          <a:p>
            <a:endParaRPr lang="fr-FR" noProof="0"/>
          </a:p>
        </p:txBody>
      </p:sp>
      <p:sp>
        <p:nvSpPr>
          <p:cNvPr id="5" name="Title Placeholder 1">
            <a:extLst>
              <a:ext uri="{FF2B5EF4-FFF2-40B4-BE49-F238E27FC236}">
                <a16:creationId xmlns:a16="http://schemas.microsoft.com/office/drawing/2014/main" id="{8C60EC0B-C36D-59CF-A25A-83FEA25CE7A1}"/>
              </a:ext>
            </a:extLst>
          </p:cNvPr>
          <p:cNvSpPr>
            <a:spLocks noGrp="1"/>
          </p:cNvSpPr>
          <p:nvPr>
            <p:ph type="title" hasCustomPrompt="1"/>
          </p:nvPr>
        </p:nvSpPr>
        <p:spPr>
          <a:xfrm>
            <a:off x="431800" y="449263"/>
            <a:ext cx="6696075" cy="1218608"/>
          </a:xfrm>
          <a:prstGeom prst="rect">
            <a:avLst/>
          </a:prstGeom>
        </p:spPr>
        <p:txBody>
          <a:bodyPr vert="horz" lIns="0" tIns="0" rIns="0" bIns="0" rtlCol="0" anchor="t" anchorCtr="0">
            <a:noAutofit/>
          </a:bodyPr>
          <a:lstStyle/>
          <a:p>
            <a:r>
              <a:rPr lang="fr-FR" noProof="0"/>
              <a:t>Cliquez pour ajouter </a:t>
            </a:r>
            <a:br>
              <a:rPr lang="fr-FR" noProof="0"/>
            </a:br>
            <a:r>
              <a:rPr lang="fr-FR" noProof="0"/>
              <a:t>le titre du contenu</a:t>
            </a:r>
          </a:p>
        </p:txBody>
      </p:sp>
      <p:sp>
        <p:nvSpPr>
          <p:cNvPr id="7" name="Oval 9">
            <a:extLst>
              <a:ext uri="{FF2B5EF4-FFF2-40B4-BE49-F238E27FC236}">
                <a16:creationId xmlns:a16="http://schemas.microsoft.com/office/drawing/2014/main" id="{A382371E-227F-D4D5-B017-D950F579ABD8}"/>
              </a:ext>
            </a:extLst>
          </p:cNvPr>
          <p:cNvSpPr/>
          <p:nvPr userDrawn="1"/>
        </p:nvSpPr>
        <p:spPr>
          <a:xfrm rot="5400000">
            <a:off x="431800" y="2981906"/>
            <a:ext cx="1013107" cy="1013107"/>
          </a:xfrm>
          <a:prstGeom prst="teardrop">
            <a:avLst/>
          </a:prstGeom>
          <a:solidFill>
            <a:schemeClr val="accent4">
              <a:lumMod val="75000"/>
            </a:schemeClr>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lvl="0" algn="ctr"/>
            <a:endParaRPr lang="en-US" sz="1200" b="1">
              <a:ea typeface="Open Sans Extrabold" charset="0"/>
              <a:cs typeface="Open Sans Extrabold" charset="0"/>
            </a:endParaRPr>
          </a:p>
        </p:txBody>
      </p:sp>
      <p:sp>
        <p:nvSpPr>
          <p:cNvPr id="8" name="Espace réservé du texte 38">
            <a:extLst>
              <a:ext uri="{FF2B5EF4-FFF2-40B4-BE49-F238E27FC236}">
                <a16:creationId xmlns:a16="http://schemas.microsoft.com/office/drawing/2014/main" id="{9CB8ECA5-B669-7B91-2029-0A966A71A5F4}"/>
              </a:ext>
            </a:extLst>
          </p:cNvPr>
          <p:cNvSpPr>
            <a:spLocks noGrp="1"/>
          </p:cNvSpPr>
          <p:nvPr>
            <p:ph type="body" sz="quarter" idx="12" hasCustomPrompt="1"/>
          </p:nvPr>
        </p:nvSpPr>
        <p:spPr>
          <a:xfrm>
            <a:off x="1630629" y="2981906"/>
            <a:ext cx="5497246" cy="1013107"/>
          </a:xfrm>
        </p:spPr>
        <p:txBody>
          <a:bodyPr anchor="ctr"/>
          <a:lstStyle>
            <a:lvl1pPr marL="0" indent="0" algn="l">
              <a:buNone/>
              <a:defRPr sz="1600" b="1">
                <a:solidFill>
                  <a:schemeClr val="tx1"/>
                </a:solidFill>
              </a:defRPr>
            </a:lvl1pPr>
            <a:lvl2pPr>
              <a:defRPr sz="1200"/>
            </a:lvl2pPr>
            <a:lvl3pPr>
              <a:defRPr sz="1200"/>
            </a:lvl3pPr>
            <a:lvl4pPr>
              <a:defRPr sz="1200"/>
            </a:lvl4pPr>
            <a:lvl5pPr>
              <a:defRPr sz="1200"/>
            </a:lvl5pPr>
          </a:lstStyle>
          <a:p>
            <a:pPr lvl="0"/>
            <a:r>
              <a:rPr lang="fr-FR"/>
              <a:t>Titre</a:t>
            </a:r>
          </a:p>
        </p:txBody>
      </p:sp>
      <p:sp>
        <p:nvSpPr>
          <p:cNvPr id="9" name="Picture Placeholder 12">
            <a:extLst>
              <a:ext uri="{FF2B5EF4-FFF2-40B4-BE49-F238E27FC236}">
                <a16:creationId xmlns:a16="http://schemas.microsoft.com/office/drawing/2014/main" id="{E763DF36-E8F6-C679-9390-C22ADF3A69E5}"/>
              </a:ext>
            </a:extLst>
          </p:cNvPr>
          <p:cNvSpPr>
            <a:spLocks noGrp="1" noChangeAspect="1"/>
          </p:cNvSpPr>
          <p:nvPr>
            <p:ph type="pic" sz="quarter" idx="17" hasCustomPrompt="1"/>
          </p:nvPr>
        </p:nvSpPr>
        <p:spPr>
          <a:xfrm>
            <a:off x="668353" y="3217598"/>
            <a:ext cx="540000" cy="540000"/>
          </a:xfrm>
          <a:prstGeom prst="rect">
            <a:avLst/>
          </a:prstGeom>
        </p:spPr>
        <p:txBody>
          <a:bodyPr/>
          <a:lstStyle>
            <a:lvl1pPr marL="0" indent="0">
              <a:buNone/>
              <a:defRPr sz="1200">
                <a:solidFill>
                  <a:schemeClr val="bg1"/>
                </a:solidFill>
              </a:defRPr>
            </a:lvl1pPr>
          </a:lstStyle>
          <a:p>
            <a:r>
              <a:rPr lang="fr-FR" noProof="0"/>
              <a:t>Icone</a:t>
            </a:r>
          </a:p>
        </p:txBody>
      </p:sp>
      <p:sp>
        <p:nvSpPr>
          <p:cNvPr id="10" name="Oval 9">
            <a:extLst>
              <a:ext uri="{FF2B5EF4-FFF2-40B4-BE49-F238E27FC236}">
                <a16:creationId xmlns:a16="http://schemas.microsoft.com/office/drawing/2014/main" id="{1FC1D4F3-0A5F-ED48-EBE9-8D4B3405A60D}"/>
              </a:ext>
            </a:extLst>
          </p:cNvPr>
          <p:cNvSpPr/>
          <p:nvPr userDrawn="1"/>
        </p:nvSpPr>
        <p:spPr>
          <a:xfrm rot="5400000">
            <a:off x="431800" y="4195080"/>
            <a:ext cx="1013107" cy="1013107"/>
          </a:xfrm>
          <a:prstGeom prst="teardrop">
            <a:avLst/>
          </a:prstGeom>
          <a:solidFill>
            <a:schemeClr val="accent4"/>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lvl="0" algn="ctr"/>
            <a:endParaRPr lang="en-US" sz="1200" b="1">
              <a:ea typeface="Open Sans Extrabold" charset="0"/>
              <a:cs typeface="Open Sans Extrabold" charset="0"/>
            </a:endParaRPr>
          </a:p>
        </p:txBody>
      </p:sp>
      <p:sp>
        <p:nvSpPr>
          <p:cNvPr id="11" name="Espace réservé du texte 38">
            <a:extLst>
              <a:ext uri="{FF2B5EF4-FFF2-40B4-BE49-F238E27FC236}">
                <a16:creationId xmlns:a16="http://schemas.microsoft.com/office/drawing/2014/main" id="{9BC4941F-1221-B3B3-A7AE-E89233A22A08}"/>
              </a:ext>
            </a:extLst>
          </p:cNvPr>
          <p:cNvSpPr>
            <a:spLocks noGrp="1"/>
          </p:cNvSpPr>
          <p:nvPr>
            <p:ph type="body" sz="quarter" idx="18" hasCustomPrompt="1"/>
          </p:nvPr>
        </p:nvSpPr>
        <p:spPr>
          <a:xfrm>
            <a:off x="1630629" y="4195080"/>
            <a:ext cx="5497246" cy="1013107"/>
          </a:xfrm>
        </p:spPr>
        <p:txBody>
          <a:bodyPr anchor="ctr"/>
          <a:lstStyle>
            <a:lvl1pPr marL="0" indent="0" algn="l">
              <a:buNone/>
              <a:defRPr sz="1600" b="1">
                <a:solidFill>
                  <a:schemeClr val="tx1"/>
                </a:solidFill>
              </a:defRPr>
            </a:lvl1pPr>
            <a:lvl2pPr>
              <a:defRPr sz="1200"/>
            </a:lvl2pPr>
            <a:lvl3pPr>
              <a:defRPr sz="1200"/>
            </a:lvl3pPr>
            <a:lvl4pPr>
              <a:defRPr sz="1200"/>
            </a:lvl4pPr>
            <a:lvl5pPr>
              <a:defRPr sz="1200"/>
            </a:lvl5pPr>
          </a:lstStyle>
          <a:p>
            <a:pPr lvl="0"/>
            <a:r>
              <a:rPr lang="fr-FR"/>
              <a:t>Titre</a:t>
            </a:r>
          </a:p>
        </p:txBody>
      </p:sp>
      <p:sp>
        <p:nvSpPr>
          <p:cNvPr id="12" name="Picture Placeholder 12">
            <a:extLst>
              <a:ext uri="{FF2B5EF4-FFF2-40B4-BE49-F238E27FC236}">
                <a16:creationId xmlns:a16="http://schemas.microsoft.com/office/drawing/2014/main" id="{A1716FEF-9F0A-A10A-E0E3-500B2739AFED}"/>
              </a:ext>
            </a:extLst>
          </p:cNvPr>
          <p:cNvSpPr>
            <a:spLocks noGrp="1" noChangeAspect="1"/>
          </p:cNvSpPr>
          <p:nvPr>
            <p:ph type="pic" sz="quarter" idx="19" hasCustomPrompt="1"/>
          </p:nvPr>
        </p:nvSpPr>
        <p:spPr>
          <a:xfrm>
            <a:off x="668353" y="4430772"/>
            <a:ext cx="540000" cy="540000"/>
          </a:xfrm>
          <a:prstGeom prst="rect">
            <a:avLst/>
          </a:prstGeom>
        </p:spPr>
        <p:txBody>
          <a:bodyPr/>
          <a:lstStyle>
            <a:lvl1pPr marL="0" indent="0">
              <a:buNone/>
              <a:defRPr sz="1200">
                <a:solidFill>
                  <a:schemeClr val="bg1"/>
                </a:solidFill>
              </a:defRPr>
            </a:lvl1pPr>
          </a:lstStyle>
          <a:p>
            <a:r>
              <a:rPr lang="fr-FR" noProof="0"/>
              <a:t>Icone</a:t>
            </a:r>
          </a:p>
        </p:txBody>
      </p:sp>
      <p:sp>
        <p:nvSpPr>
          <p:cNvPr id="13" name="Oval 9">
            <a:extLst>
              <a:ext uri="{FF2B5EF4-FFF2-40B4-BE49-F238E27FC236}">
                <a16:creationId xmlns:a16="http://schemas.microsoft.com/office/drawing/2014/main" id="{9F233F04-4997-DDC8-B123-628D6DCF9AF4}"/>
              </a:ext>
            </a:extLst>
          </p:cNvPr>
          <p:cNvSpPr/>
          <p:nvPr userDrawn="1"/>
        </p:nvSpPr>
        <p:spPr>
          <a:xfrm rot="5400000">
            <a:off x="431800" y="5408254"/>
            <a:ext cx="1013107" cy="1013107"/>
          </a:xfrm>
          <a:prstGeom prst="teardrop">
            <a:avLst/>
          </a:prstGeom>
          <a:solidFill>
            <a:schemeClr val="accent4">
              <a:lumMod val="60000"/>
              <a:lumOff val="40000"/>
            </a:schemeClr>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lvl="0" algn="ctr"/>
            <a:endParaRPr lang="en-US" sz="1200" b="1">
              <a:ea typeface="Open Sans Extrabold" charset="0"/>
              <a:cs typeface="Open Sans Extrabold" charset="0"/>
            </a:endParaRPr>
          </a:p>
        </p:txBody>
      </p:sp>
      <p:sp>
        <p:nvSpPr>
          <p:cNvPr id="14" name="Espace réservé du texte 38">
            <a:extLst>
              <a:ext uri="{FF2B5EF4-FFF2-40B4-BE49-F238E27FC236}">
                <a16:creationId xmlns:a16="http://schemas.microsoft.com/office/drawing/2014/main" id="{5295E4C9-F644-CD7E-9743-6639DDFDF732}"/>
              </a:ext>
            </a:extLst>
          </p:cNvPr>
          <p:cNvSpPr>
            <a:spLocks noGrp="1"/>
          </p:cNvSpPr>
          <p:nvPr>
            <p:ph type="body" sz="quarter" idx="20" hasCustomPrompt="1"/>
          </p:nvPr>
        </p:nvSpPr>
        <p:spPr>
          <a:xfrm>
            <a:off x="1630629" y="5408254"/>
            <a:ext cx="5497246" cy="1013107"/>
          </a:xfrm>
        </p:spPr>
        <p:txBody>
          <a:bodyPr anchor="ctr"/>
          <a:lstStyle>
            <a:lvl1pPr marL="0" indent="0" algn="l">
              <a:buNone/>
              <a:defRPr sz="1600" b="1">
                <a:solidFill>
                  <a:schemeClr val="tx1"/>
                </a:solidFill>
              </a:defRPr>
            </a:lvl1pPr>
            <a:lvl2pPr>
              <a:defRPr sz="1200"/>
            </a:lvl2pPr>
            <a:lvl3pPr>
              <a:defRPr sz="1200"/>
            </a:lvl3pPr>
            <a:lvl4pPr>
              <a:defRPr sz="1200"/>
            </a:lvl4pPr>
            <a:lvl5pPr>
              <a:defRPr sz="1200"/>
            </a:lvl5pPr>
          </a:lstStyle>
          <a:p>
            <a:pPr lvl="0"/>
            <a:r>
              <a:rPr lang="fr-FR"/>
              <a:t>Titre</a:t>
            </a:r>
          </a:p>
        </p:txBody>
      </p:sp>
      <p:sp>
        <p:nvSpPr>
          <p:cNvPr id="15" name="Picture Placeholder 12">
            <a:extLst>
              <a:ext uri="{FF2B5EF4-FFF2-40B4-BE49-F238E27FC236}">
                <a16:creationId xmlns:a16="http://schemas.microsoft.com/office/drawing/2014/main" id="{B908FDEF-4DFB-CFFD-D28C-4CEB02D37C93}"/>
              </a:ext>
            </a:extLst>
          </p:cNvPr>
          <p:cNvSpPr>
            <a:spLocks noGrp="1" noChangeAspect="1"/>
          </p:cNvSpPr>
          <p:nvPr>
            <p:ph type="pic" sz="quarter" idx="21" hasCustomPrompt="1"/>
          </p:nvPr>
        </p:nvSpPr>
        <p:spPr>
          <a:xfrm>
            <a:off x="668353" y="5643946"/>
            <a:ext cx="540000" cy="540000"/>
          </a:xfrm>
          <a:prstGeom prst="rect">
            <a:avLst/>
          </a:prstGeom>
        </p:spPr>
        <p:txBody>
          <a:bodyPr/>
          <a:lstStyle>
            <a:lvl1pPr marL="0" indent="0">
              <a:buNone/>
              <a:defRPr sz="1200">
                <a:solidFill>
                  <a:schemeClr val="bg1"/>
                </a:solidFill>
              </a:defRPr>
            </a:lvl1pPr>
          </a:lstStyle>
          <a:p>
            <a:r>
              <a:rPr lang="fr-FR" noProof="0"/>
              <a:t>Icone</a:t>
            </a:r>
          </a:p>
        </p:txBody>
      </p:sp>
      <p:sp>
        <p:nvSpPr>
          <p:cNvPr id="16" name="Espace réservé du texte 38">
            <a:extLst>
              <a:ext uri="{FF2B5EF4-FFF2-40B4-BE49-F238E27FC236}">
                <a16:creationId xmlns:a16="http://schemas.microsoft.com/office/drawing/2014/main" id="{79FA78ED-C5F5-791A-13A4-A3529155E607}"/>
              </a:ext>
            </a:extLst>
          </p:cNvPr>
          <p:cNvSpPr>
            <a:spLocks noGrp="1"/>
          </p:cNvSpPr>
          <p:nvPr>
            <p:ph type="body" sz="quarter" idx="24"/>
          </p:nvPr>
        </p:nvSpPr>
        <p:spPr>
          <a:xfrm>
            <a:off x="431800" y="2035175"/>
            <a:ext cx="6696075" cy="746664"/>
          </a:xfrm>
        </p:spPr>
        <p:txBody>
          <a:bodyPr/>
          <a:lstStyle>
            <a:lvl1pPr marL="0" indent="0" algn="l">
              <a:buNone/>
              <a:defRPr sz="1800"/>
            </a:lvl1pPr>
            <a:lvl2pPr>
              <a:defRPr sz="1200"/>
            </a:lvl2pPr>
            <a:lvl3pPr>
              <a:defRPr sz="1200"/>
            </a:lvl3pPr>
            <a:lvl4pPr>
              <a:defRPr sz="1200"/>
            </a:lvl4pPr>
            <a:lvl5pPr>
              <a:defRPr sz="1200"/>
            </a:lvl5pPr>
          </a:lstStyle>
          <a:p>
            <a:pPr lvl="0"/>
            <a:r>
              <a:rPr lang="fr-FR"/>
              <a:t>Cliquez pour modifier les styles du texte du masque</a:t>
            </a:r>
          </a:p>
        </p:txBody>
      </p:sp>
      <p:pic>
        <p:nvPicPr>
          <p:cNvPr id="2" name="Picture 2">
            <a:extLst>
              <a:ext uri="{FF2B5EF4-FFF2-40B4-BE49-F238E27FC236}">
                <a16:creationId xmlns:a16="http://schemas.microsoft.com/office/drawing/2014/main" id="{4B40B315-CAFF-254A-FE72-F7E18E3B35BF}"/>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3947665514"/>
      </p:ext>
    </p:extLst>
  </p:cSld>
  <p:clrMapOvr>
    <a:masterClrMapping/>
  </p:clrMapOvr>
  <p:extLst>
    <p:ext uri="{DCECCB84-F9BA-43D5-87BE-67443E8EF086}">
      <p15:sldGuideLst xmlns:p15="http://schemas.microsoft.com/office/powerpoint/2012/main">
        <p15:guide id="1" pos="2522" userDrawn="1">
          <p15:clr>
            <a:srgbClr val="FBAE40"/>
          </p15:clr>
        </p15:guide>
        <p15:guide id="2" pos="2361" userDrawn="1">
          <p15:clr>
            <a:srgbClr val="FBAE40"/>
          </p15:clr>
        </p15:guide>
        <p15:guide id="3" orient="horz" pos="1635"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points - style 1">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7DB660C-698C-EBB9-9006-FAF47720CD64}"/>
              </a:ext>
            </a:extLst>
          </p:cNvPr>
          <p:cNvSpPr>
            <a:spLocks noGrp="1"/>
          </p:cNvSpPr>
          <p:nvPr>
            <p:ph type="title" hasCustomPrompt="1"/>
          </p:nvPr>
        </p:nvSpPr>
        <p:spPr>
          <a:xfrm>
            <a:off x="431138" y="449264"/>
            <a:ext cx="6700156" cy="1223962"/>
          </a:xfrm>
          <a:prstGeom prst="rect">
            <a:avLst/>
          </a:prstGeom>
        </p:spPr>
        <p:txBody>
          <a:bodyPr vert="horz" lIns="0" tIns="0" rIns="0" bIns="0" rtlCol="0" anchor="t" anchorCtr="0">
            <a:noAutofit/>
          </a:bodyPr>
          <a:lstStyle>
            <a:lvl1pPr algn="ctr">
              <a:defRPr/>
            </a:lvl1pPr>
          </a:lstStyle>
          <a:p>
            <a:r>
              <a:rPr lang="fr-FR" noProof="0"/>
              <a:t>Cliquez pour ajouter le titre du contenu</a:t>
            </a:r>
          </a:p>
        </p:txBody>
      </p:sp>
      <p:sp>
        <p:nvSpPr>
          <p:cNvPr id="9" name="Espace réservé du texte 38">
            <a:extLst>
              <a:ext uri="{FF2B5EF4-FFF2-40B4-BE49-F238E27FC236}">
                <a16:creationId xmlns:a16="http://schemas.microsoft.com/office/drawing/2014/main" id="{41077F70-FB3F-8CAD-A9BC-42B0B43C2610}"/>
              </a:ext>
            </a:extLst>
          </p:cNvPr>
          <p:cNvSpPr>
            <a:spLocks noGrp="1"/>
          </p:cNvSpPr>
          <p:nvPr>
            <p:ph type="body" sz="quarter" idx="10"/>
          </p:nvPr>
        </p:nvSpPr>
        <p:spPr>
          <a:xfrm>
            <a:off x="466479" y="2587459"/>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7" name="Espace réservé du texte 38">
            <a:extLst>
              <a:ext uri="{FF2B5EF4-FFF2-40B4-BE49-F238E27FC236}">
                <a16:creationId xmlns:a16="http://schemas.microsoft.com/office/drawing/2014/main" id="{1EC49AE0-673C-5DFE-8DE3-642B3468AF47}"/>
              </a:ext>
            </a:extLst>
          </p:cNvPr>
          <p:cNvSpPr>
            <a:spLocks noGrp="1"/>
          </p:cNvSpPr>
          <p:nvPr>
            <p:ph type="body" sz="quarter" idx="11" hasCustomPrompt="1"/>
          </p:nvPr>
        </p:nvSpPr>
        <p:spPr>
          <a:xfrm>
            <a:off x="466479" y="2065176"/>
            <a:ext cx="2763088" cy="427037"/>
          </a:xfrm>
        </p:spPr>
        <p:txBody>
          <a:bodyPr anchor="b"/>
          <a:lstStyle>
            <a:lvl1pPr marL="0" indent="0" algn="ctr">
              <a:buNone/>
              <a:defRPr sz="1400" b="1">
                <a:solidFill>
                  <a:schemeClr val="accent1"/>
                </a:solidFill>
              </a:defRPr>
            </a:lvl1pPr>
            <a:lvl2pPr>
              <a:defRPr sz="1200"/>
            </a:lvl2pPr>
            <a:lvl3pPr>
              <a:defRPr sz="1200"/>
            </a:lvl3pPr>
            <a:lvl4pPr>
              <a:defRPr sz="1200"/>
            </a:lvl4pPr>
            <a:lvl5pPr>
              <a:defRPr sz="1200"/>
            </a:lvl5pPr>
          </a:lstStyle>
          <a:p>
            <a:pPr lvl="0"/>
            <a:r>
              <a:rPr lang="fr-FR"/>
              <a:t>Titre</a:t>
            </a:r>
          </a:p>
        </p:txBody>
      </p:sp>
      <p:grpSp>
        <p:nvGrpSpPr>
          <p:cNvPr id="114" name="Groupe 113">
            <a:extLst>
              <a:ext uri="{FF2B5EF4-FFF2-40B4-BE49-F238E27FC236}">
                <a16:creationId xmlns:a16="http://schemas.microsoft.com/office/drawing/2014/main" id="{8776C3E1-39BB-0396-E39F-99C26D6DDE13}"/>
              </a:ext>
            </a:extLst>
          </p:cNvPr>
          <p:cNvGrpSpPr/>
          <p:nvPr userDrawn="1"/>
        </p:nvGrpSpPr>
        <p:grpSpPr>
          <a:xfrm>
            <a:off x="1486748" y="3619538"/>
            <a:ext cx="4586178" cy="4619186"/>
            <a:chOff x="1448398" y="3070604"/>
            <a:chExt cx="4586178" cy="4619186"/>
          </a:xfrm>
        </p:grpSpPr>
        <p:grpSp>
          <p:nvGrpSpPr>
            <p:cNvPr id="18" name="Groupe 17">
              <a:extLst>
                <a:ext uri="{FF2B5EF4-FFF2-40B4-BE49-F238E27FC236}">
                  <a16:creationId xmlns:a16="http://schemas.microsoft.com/office/drawing/2014/main" id="{FF8A071B-7F25-9B58-4870-484834B6BF1F}"/>
                </a:ext>
              </a:extLst>
            </p:cNvPr>
            <p:cNvGrpSpPr/>
            <p:nvPr userDrawn="1"/>
          </p:nvGrpSpPr>
          <p:grpSpPr>
            <a:xfrm>
              <a:off x="3747683" y="3070604"/>
              <a:ext cx="2286893" cy="2346488"/>
              <a:chOff x="6073788" y="1434309"/>
              <a:chExt cx="2286893" cy="2346488"/>
            </a:xfrm>
          </p:grpSpPr>
          <p:sp>
            <p:nvSpPr>
              <p:cNvPr id="24" name="Larme 23">
                <a:extLst>
                  <a:ext uri="{FF2B5EF4-FFF2-40B4-BE49-F238E27FC236}">
                    <a16:creationId xmlns:a16="http://schemas.microsoft.com/office/drawing/2014/main" id="{1951B669-C19F-06E3-036C-AB89A4D0672B}"/>
                  </a:ext>
                </a:extLst>
              </p:cNvPr>
              <p:cNvSpPr/>
              <p:nvPr/>
            </p:nvSpPr>
            <p:spPr>
              <a:xfrm flipH="1" flipV="1">
                <a:off x="7024775" y="1434309"/>
                <a:ext cx="1335906" cy="1335906"/>
              </a:xfrm>
              <a:prstGeom prst="teardrop">
                <a:avLst/>
              </a:prstGeom>
              <a:noFill/>
              <a:ln w="139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a:extLst>
                  <a:ext uri="{FF2B5EF4-FFF2-40B4-BE49-F238E27FC236}">
                    <a16:creationId xmlns:a16="http://schemas.microsoft.com/office/drawing/2014/main" id="{74417F5A-5C2F-C6B8-9C65-56613863A12E}"/>
                  </a:ext>
                </a:extLst>
              </p:cNvPr>
              <p:cNvCxnSpPr>
                <a:cxnSpLocks/>
                <a:stCxn id="24" idx="7"/>
              </p:cNvCxnSpPr>
              <p:nvPr/>
            </p:nvCxnSpPr>
            <p:spPr>
              <a:xfrm flipH="1">
                <a:off x="6073788" y="2770215"/>
                <a:ext cx="950987" cy="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0D09A01-D5B0-1637-1C95-D724B12F2800}"/>
                  </a:ext>
                </a:extLst>
              </p:cNvPr>
              <p:cNvSpPr/>
              <p:nvPr/>
            </p:nvSpPr>
            <p:spPr>
              <a:xfrm rot="5400000" flipH="1" flipV="1">
                <a:off x="6893745" y="2502258"/>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2DCC5DC6-C4D3-A7C4-F62D-1E860FD92173}"/>
                  </a:ext>
                </a:extLst>
              </p:cNvPr>
              <p:cNvCxnSpPr>
                <a:cxnSpLocks/>
                <a:stCxn id="24" idx="7"/>
              </p:cNvCxnSpPr>
              <p:nvPr/>
            </p:nvCxnSpPr>
            <p:spPr>
              <a:xfrm>
                <a:off x="7024775" y="2770215"/>
                <a:ext cx="0" cy="1010582"/>
              </a:xfrm>
              <a:prstGeom prst="line">
                <a:avLst/>
              </a:prstGeom>
              <a:ln w="1397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0CA8A6A-8B78-4C28-AA50-B9F5E075AF77}"/>
                  </a:ext>
                </a:extLst>
              </p:cNvPr>
              <p:cNvSpPr/>
              <p:nvPr/>
            </p:nvSpPr>
            <p:spPr>
              <a:xfrm rot="16200000" flipH="1" flipV="1">
                <a:off x="6893746" y="2906960"/>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6" name="Groupe 35">
              <a:extLst>
                <a:ext uri="{FF2B5EF4-FFF2-40B4-BE49-F238E27FC236}">
                  <a16:creationId xmlns:a16="http://schemas.microsoft.com/office/drawing/2014/main" id="{67FB7799-E7F1-553A-DFE8-52753637CFE5}"/>
                </a:ext>
              </a:extLst>
            </p:cNvPr>
            <p:cNvGrpSpPr/>
            <p:nvPr userDrawn="1"/>
          </p:nvGrpSpPr>
          <p:grpSpPr>
            <a:xfrm>
              <a:off x="3753670" y="5374910"/>
              <a:ext cx="2280906" cy="2314880"/>
              <a:chOff x="6079775" y="3738615"/>
              <a:chExt cx="2280906" cy="2314880"/>
            </a:xfrm>
          </p:grpSpPr>
          <p:sp>
            <p:nvSpPr>
              <p:cNvPr id="38" name="Larme 37">
                <a:extLst>
                  <a:ext uri="{FF2B5EF4-FFF2-40B4-BE49-F238E27FC236}">
                    <a16:creationId xmlns:a16="http://schemas.microsoft.com/office/drawing/2014/main" id="{F3208A96-FCCB-CD6E-4F6B-3BC8447D29CC}"/>
                  </a:ext>
                </a:extLst>
              </p:cNvPr>
              <p:cNvSpPr/>
              <p:nvPr/>
            </p:nvSpPr>
            <p:spPr>
              <a:xfrm flipH="1">
                <a:off x="7024775" y="4717589"/>
                <a:ext cx="1335906" cy="1335906"/>
              </a:xfrm>
              <a:prstGeom prst="teardrop">
                <a:avLst/>
              </a:prstGeom>
              <a:noFill/>
              <a:ln w="139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40">
                <a:extLst>
                  <a:ext uri="{FF2B5EF4-FFF2-40B4-BE49-F238E27FC236}">
                    <a16:creationId xmlns:a16="http://schemas.microsoft.com/office/drawing/2014/main" id="{66914DBD-6328-1813-803E-0DE0DD772806}"/>
                  </a:ext>
                </a:extLst>
              </p:cNvPr>
              <p:cNvCxnSpPr>
                <a:cxnSpLocks/>
                <a:stCxn id="38" idx="7"/>
              </p:cNvCxnSpPr>
              <p:nvPr/>
            </p:nvCxnSpPr>
            <p:spPr>
              <a:xfrm flipV="1">
                <a:off x="7024775" y="3738615"/>
                <a:ext cx="0" cy="978974"/>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06FB255-A139-3F72-3286-8B6EF72EAE44}"/>
                  </a:ext>
                </a:extLst>
              </p:cNvPr>
              <p:cNvSpPr/>
              <p:nvPr/>
            </p:nvSpPr>
            <p:spPr>
              <a:xfrm rot="5400000" flipH="1">
                <a:off x="6893746" y="4444044"/>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BCE21EBA-6826-B5B0-EA19-F481B61C8961}"/>
                  </a:ext>
                </a:extLst>
              </p:cNvPr>
              <p:cNvSpPr/>
              <p:nvPr/>
            </p:nvSpPr>
            <p:spPr>
              <a:xfrm rot="16200000" flipH="1">
                <a:off x="6893745" y="4848746"/>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43">
                <a:extLst>
                  <a:ext uri="{FF2B5EF4-FFF2-40B4-BE49-F238E27FC236}">
                    <a16:creationId xmlns:a16="http://schemas.microsoft.com/office/drawing/2014/main" id="{CC567BF4-8C6E-A2B6-5B06-C322CA3C1AF7}"/>
                  </a:ext>
                </a:extLst>
              </p:cNvPr>
              <p:cNvCxnSpPr>
                <a:cxnSpLocks/>
                <a:stCxn id="38" idx="7"/>
              </p:cNvCxnSpPr>
              <p:nvPr/>
            </p:nvCxnSpPr>
            <p:spPr>
              <a:xfrm flipH="1">
                <a:off x="6079775" y="4717589"/>
                <a:ext cx="945000" cy="0"/>
              </a:xfrm>
              <a:prstGeom prst="line">
                <a:avLst/>
              </a:prstGeom>
              <a:ln w="139700" cap="rnd">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5" name="Groupe 44">
              <a:extLst>
                <a:ext uri="{FF2B5EF4-FFF2-40B4-BE49-F238E27FC236}">
                  <a16:creationId xmlns:a16="http://schemas.microsoft.com/office/drawing/2014/main" id="{D7B9FC88-8EB1-03DB-65F5-356A3FF74785}"/>
                </a:ext>
              </a:extLst>
            </p:cNvPr>
            <p:cNvGrpSpPr/>
            <p:nvPr userDrawn="1"/>
          </p:nvGrpSpPr>
          <p:grpSpPr>
            <a:xfrm>
              <a:off x="1448398" y="5417092"/>
              <a:ext cx="2297644" cy="2272698"/>
              <a:chOff x="3774503" y="3780797"/>
              <a:chExt cx="2297644" cy="2272698"/>
            </a:xfrm>
          </p:grpSpPr>
          <p:sp>
            <p:nvSpPr>
              <p:cNvPr id="46" name="Larme 45">
                <a:extLst>
                  <a:ext uri="{FF2B5EF4-FFF2-40B4-BE49-F238E27FC236}">
                    <a16:creationId xmlns:a16="http://schemas.microsoft.com/office/drawing/2014/main" id="{FFBAE1F0-B20B-5B99-A6CD-0B02E2375C74}"/>
                  </a:ext>
                </a:extLst>
              </p:cNvPr>
              <p:cNvSpPr/>
              <p:nvPr/>
            </p:nvSpPr>
            <p:spPr>
              <a:xfrm>
                <a:off x="3774503" y="4717589"/>
                <a:ext cx="1335906" cy="1335906"/>
              </a:xfrm>
              <a:prstGeom prst="teardrop">
                <a:avLst/>
              </a:prstGeom>
              <a:noFill/>
              <a:ln w="139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 name="Connecteur droit 46">
                <a:extLst>
                  <a:ext uri="{FF2B5EF4-FFF2-40B4-BE49-F238E27FC236}">
                    <a16:creationId xmlns:a16="http://schemas.microsoft.com/office/drawing/2014/main" id="{D1116D50-EA57-4CB3-3950-0ADA455E6883}"/>
                  </a:ext>
                </a:extLst>
              </p:cNvPr>
              <p:cNvCxnSpPr>
                <a:cxnSpLocks/>
                <a:stCxn id="46" idx="7"/>
              </p:cNvCxnSpPr>
              <p:nvPr/>
            </p:nvCxnSpPr>
            <p:spPr>
              <a:xfrm>
                <a:off x="5110409" y="4717589"/>
                <a:ext cx="961738" cy="0"/>
              </a:xfrm>
              <a:prstGeom prst="line">
                <a:avLst/>
              </a:prstGeom>
              <a:ln w="139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6819B734-0C22-591C-FC1B-7B52CB8BC993}"/>
                  </a:ext>
                </a:extLst>
              </p:cNvPr>
              <p:cNvSpPr/>
              <p:nvPr/>
            </p:nvSpPr>
            <p:spPr>
              <a:xfrm rot="5400000">
                <a:off x="4979380" y="4848746"/>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9" name="Connecteur droit 48">
                <a:extLst>
                  <a:ext uri="{FF2B5EF4-FFF2-40B4-BE49-F238E27FC236}">
                    <a16:creationId xmlns:a16="http://schemas.microsoft.com/office/drawing/2014/main" id="{56544387-6148-5CF3-23F9-70681684B888}"/>
                  </a:ext>
                </a:extLst>
              </p:cNvPr>
              <p:cNvCxnSpPr>
                <a:cxnSpLocks/>
                <a:stCxn id="46" idx="7"/>
              </p:cNvCxnSpPr>
              <p:nvPr/>
            </p:nvCxnSpPr>
            <p:spPr>
              <a:xfrm flipV="1">
                <a:off x="5110409" y="3780797"/>
                <a:ext cx="0" cy="936792"/>
              </a:xfrm>
              <a:prstGeom prst="line">
                <a:avLst/>
              </a:prstGeom>
              <a:ln w="1397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C4B86A8-D8D8-4187-B95E-AF9472916FA6}"/>
                  </a:ext>
                </a:extLst>
              </p:cNvPr>
              <p:cNvSpPr/>
              <p:nvPr/>
            </p:nvSpPr>
            <p:spPr>
              <a:xfrm rot="16200000">
                <a:off x="4979379" y="4444044"/>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1" name="Groupe 50">
              <a:extLst>
                <a:ext uri="{FF2B5EF4-FFF2-40B4-BE49-F238E27FC236}">
                  <a16:creationId xmlns:a16="http://schemas.microsoft.com/office/drawing/2014/main" id="{FB2CFACE-0A5D-9880-6BFA-D22370BA9EA7}"/>
                </a:ext>
              </a:extLst>
            </p:cNvPr>
            <p:cNvGrpSpPr/>
            <p:nvPr userDrawn="1"/>
          </p:nvGrpSpPr>
          <p:grpSpPr>
            <a:xfrm>
              <a:off x="1448398" y="3070604"/>
              <a:ext cx="2297644" cy="2314880"/>
              <a:chOff x="3774503" y="1434309"/>
              <a:chExt cx="2297644" cy="2314880"/>
            </a:xfrm>
          </p:grpSpPr>
          <p:sp>
            <p:nvSpPr>
              <p:cNvPr id="52" name="Larme 51">
                <a:extLst>
                  <a:ext uri="{FF2B5EF4-FFF2-40B4-BE49-F238E27FC236}">
                    <a16:creationId xmlns:a16="http://schemas.microsoft.com/office/drawing/2014/main" id="{32686F28-E5C0-D92B-62AD-C2F57A42DFD9}"/>
                  </a:ext>
                </a:extLst>
              </p:cNvPr>
              <p:cNvSpPr/>
              <p:nvPr/>
            </p:nvSpPr>
            <p:spPr>
              <a:xfrm flipV="1">
                <a:off x="3774503" y="1434309"/>
                <a:ext cx="1335906" cy="1335906"/>
              </a:xfrm>
              <a:prstGeom prst="teardrop">
                <a:avLst/>
              </a:prstGeom>
              <a:no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droit 52">
                <a:extLst>
                  <a:ext uri="{FF2B5EF4-FFF2-40B4-BE49-F238E27FC236}">
                    <a16:creationId xmlns:a16="http://schemas.microsoft.com/office/drawing/2014/main" id="{D5B218EB-7E7C-4F22-373C-4C469EAAF93B}"/>
                  </a:ext>
                </a:extLst>
              </p:cNvPr>
              <p:cNvCxnSpPr>
                <a:cxnSpLocks/>
                <a:stCxn id="52" idx="7"/>
              </p:cNvCxnSpPr>
              <p:nvPr/>
            </p:nvCxnSpPr>
            <p:spPr>
              <a:xfrm flipH="1">
                <a:off x="5110409" y="2770215"/>
                <a:ext cx="0" cy="978974"/>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235458F4-6CEF-535D-BD5E-4F0C45DAC391}"/>
                  </a:ext>
                </a:extLst>
              </p:cNvPr>
              <p:cNvSpPr/>
              <p:nvPr/>
            </p:nvSpPr>
            <p:spPr>
              <a:xfrm rot="5400000" flipV="1">
                <a:off x="4979379" y="2906960"/>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0865454D-EAD5-E52F-93D8-F5FDE22CA715}"/>
                  </a:ext>
                </a:extLst>
              </p:cNvPr>
              <p:cNvSpPr/>
              <p:nvPr/>
            </p:nvSpPr>
            <p:spPr>
              <a:xfrm rot="16200000" flipV="1">
                <a:off x="4979380" y="2502258"/>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3" name="Connecteur droit 72">
                <a:extLst>
                  <a:ext uri="{FF2B5EF4-FFF2-40B4-BE49-F238E27FC236}">
                    <a16:creationId xmlns:a16="http://schemas.microsoft.com/office/drawing/2014/main" id="{47766E5B-8DE3-F0C2-69CB-2A0F2C2D90F7}"/>
                  </a:ext>
                </a:extLst>
              </p:cNvPr>
              <p:cNvCxnSpPr>
                <a:cxnSpLocks/>
                <a:stCxn id="52" idx="7"/>
              </p:cNvCxnSpPr>
              <p:nvPr/>
            </p:nvCxnSpPr>
            <p:spPr>
              <a:xfrm>
                <a:off x="5110409" y="2770215"/>
                <a:ext cx="961738" cy="0"/>
              </a:xfrm>
              <a:prstGeom prst="line">
                <a:avLst/>
              </a:prstGeom>
              <a:ln w="1397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5" name="Groupe 74">
              <a:extLst>
                <a:ext uri="{FF2B5EF4-FFF2-40B4-BE49-F238E27FC236}">
                  <a16:creationId xmlns:a16="http://schemas.microsoft.com/office/drawing/2014/main" id="{510DEFA0-B7C0-A9DF-0168-3B7AC42397A1}"/>
                </a:ext>
              </a:extLst>
            </p:cNvPr>
            <p:cNvGrpSpPr/>
            <p:nvPr userDrawn="1"/>
          </p:nvGrpSpPr>
          <p:grpSpPr>
            <a:xfrm>
              <a:off x="2610125" y="4215156"/>
              <a:ext cx="2287466" cy="2320431"/>
              <a:chOff x="4936230" y="2578861"/>
              <a:chExt cx="2287466" cy="2320431"/>
            </a:xfrm>
            <a:solidFill>
              <a:schemeClr val="tx1">
                <a:lumMod val="90000"/>
                <a:lumOff val="10000"/>
              </a:schemeClr>
            </a:solidFill>
          </p:grpSpPr>
          <p:grpSp>
            <p:nvGrpSpPr>
              <p:cNvPr id="86" name="Groupe 85">
                <a:extLst>
                  <a:ext uri="{FF2B5EF4-FFF2-40B4-BE49-F238E27FC236}">
                    <a16:creationId xmlns:a16="http://schemas.microsoft.com/office/drawing/2014/main" id="{C991772D-77A5-30B5-65F5-00F8474D4538}"/>
                  </a:ext>
                </a:extLst>
              </p:cNvPr>
              <p:cNvGrpSpPr/>
              <p:nvPr/>
            </p:nvGrpSpPr>
            <p:grpSpPr>
              <a:xfrm>
                <a:off x="5646000" y="2578861"/>
                <a:ext cx="900000" cy="360000"/>
                <a:chOff x="5646000" y="2578861"/>
                <a:chExt cx="900000" cy="360000"/>
              </a:xfrm>
              <a:grpFill/>
            </p:grpSpPr>
            <p:sp>
              <p:nvSpPr>
                <p:cNvPr id="99" name="Oval 9">
                  <a:extLst>
                    <a:ext uri="{FF2B5EF4-FFF2-40B4-BE49-F238E27FC236}">
                      <a16:creationId xmlns:a16="http://schemas.microsoft.com/office/drawing/2014/main" id="{3B6225EE-7243-AFCC-D1D4-A1724671FF77}"/>
                    </a:ext>
                  </a:extLst>
                </p:cNvPr>
                <p:cNvSpPr>
                  <a:spLocks noChangeAspect="1"/>
                </p:cNvSpPr>
                <p:nvPr/>
              </p:nvSpPr>
              <p:spPr>
                <a:xfrm>
                  <a:off x="5646000" y="2578861"/>
                  <a:ext cx="194378" cy="360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00" name="Oval 9">
                  <a:extLst>
                    <a:ext uri="{FF2B5EF4-FFF2-40B4-BE49-F238E27FC236}">
                      <a16:creationId xmlns:a16="http://schemas.microsoft.com/office/drawing/2014/main" id="{120A1AD3-7C60-625F-6ED5-585F484F0B2D}"/>
                    </a:ext>
                  </a:extLst>
                </p:cNvPr>
                <p:cNvSpPr>
                  <a:spLocks noChangeAspect="1"/>
                </p:cNvSpPr>
                <p:nvPr/>
              </p:nvSpPr>
              <p:spPr>
                <a:xfrm>
                  <a:off x="5998810" y="2578861"/>
                  <a:ext cx="194378" cy="360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01" name="Oval 9">
                  <a:extLst>
                    <a:ext uri="{FF2B5EF4-FFF2-40B4-BE49-F238E27FC236}">
                      <a16:creationId xmlns:a16="http://schemas.microsoft.com/office/drawing/2014/main" id="{E279744D-FE19-C80E-22F5-F56EE9A82730}"/>
                    </a:ext>
                  </a:extLst>
                </p:cNvPr>
                <p:cNvSpPr>
                  <a:spLocks noChangeAspect="1"/>
                </p:cNvSpPr>
                <p:nvPr/>
              </p:nvSpPr>
              <p:spPr>
                <a:xfrm>
                  <a:off x="6351622" y="2578861"/>
                  <a:ext cx="194378" cy="360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nvGrpSpPr>
              <p:cNvPr id="87" name="Groupe 86">
                <a:extLst>
                  <a:ext uri="{FF2B5EF4-FFF2-40B4-BE49-F238E27FC236}">
                    <a16:creationId xmlns:a16="http://schemas.microsoft.com/office/drawing/2014/main" id="{33BD0CA0-C930-E828-2A4B-00E1A505223F}"/>
                  </a:ext>
                </a:extLst>
              </p:cNvPr>
              <p:cNvGrpSpPr/>
              <p:nvPr/>
            </p:nvGrpSpPr>
            <p:grpSpPr>
              <a:xfrm>
                <a:off x="5646000" y="4539292"/>
                <a:ext cx="900000" cy="360000"/>
                <a:chOff x="5439728" y="2628199"/>
                <a:chExt cx="1166797" cy="252000"/>
              </a:xfrm>
              <a:grpFill/>
            </p:grpSpPr>
            <p:sp>
              <p:nvSpPr>
                <p:cNvPr id="96" name="Oval 9">
                  <a:extLst>
                    <a:ext uri="{FF2B5EF4-FFF2-40B4-BE49-F238E27FC236}">
                      <a16:creationId xmlns:a16="http://schemas.microsoft.com/office/drawing/2014/main" id="{9E43951C-AD27-332F-F7DC-2CD5AB4908BC}"/>
                    </a:ext>
                  </a:extLst>
                </p:cNvPr>
                <p:cNvSpPr>
                  <a:spLocks noChangeAspect="1"/>
                </p:cNvSpPr>
                <p:nvPr/>
              </p:nvSpPr>
              <p:spPr>
                <a:xfrm>
                  <a:off x="5439728"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7" name="Oval 9">
                  <a:extLst>
                    <a:ext uri="{FF2B5EF4-FFF2-40B4-BE49-F238E27FC236}">
                      <a16:creationId xmlns:a16="http://schemas.microsoft.com/office/drawing/2014/main" id="{137B9DE7-7B0D-D628-8B04-15B2C4066C25}"/>
                    </a:ext>
                  </a:extLst>
                </p:cNvPr>
                <p:cNvSpPr>
                  <a:spLocks noChangeAspect="1"/>
                </p:cNvSpPr>
                <p:nvPr/>
              </p:nvSpPr>
              <p:spPr>
                <a:xfrm>
                  <a:off x="5897126"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8" name="Oval 9">
                  <a:extLst>
                    <a:ext uri="{FF2B5EF4-FFF2-40B4-BE49-F238E27FC236}">
                      <a16:creationId xmlns:a16="http://schemas.microsoft.com/office/drawing/2014/main" id="{694A9F1C-98E7-2A6B-EBF0-F5685163AD75}"/>
                    </a:ext>
                  </a:extLst>
                </p:cNvPr>
                <p:cNvSpPr>
                  <a:spLocks noChangeAspect="1"/>
                </p:cNvSpPr>
                <p:nvPr/>
              </p:nvSpPr>
              <p:spPr>
                <a:xfrm>
                  <a:off x="6354525"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nvGrpSpPr>
              <p:cNvPr id="88" name="Groupe 87">
                <a:extLst>
                  <a:ext uri="{FF2B5EF4-FFF2-40B4-BE49-F238E27FC236}">
                    <a16:creationId xmlns:a16="http://schemas.microsoft.com/office/drawing/2014/main" id="{00A6F48A-A368-82C7-99C0-3739B6C4110A}"/>
                  </a:ext>
                </a:extLst>
              </p:cNvPr>
              <p:cNvGrpSpPr/>
              <p:nvPr/>
            </p:nvGrpSpPr>
            <p:grpSpPr>
              <a:xfrm rot="5400000">
                <a:off x="4666230" y="3558412"/>
                <a:ext cx="900000" cy="360000"/>
                <a:chOff x="5439728" y="2628199"/>
                <a:chExt cx="1166797" cy="252000"/>
              </a:xfrm>
              <a:grpFill/>
            </p:grpSpPr>
            <p:sp>
              <p:nvSpPr>
                <p:cNvPr id="93" name="Oval 9">
                  <a:extLst>
                    <a:ext uri="{FF2B5EF4-FFF2-40B4-BE49-F238E27FC236}">
                      <a16:creationId xmlns:a16="http://schemas.microsoft.com/office/drawing/2014/main" id="{2A7FC265-5803-3510-A6BB-B166879CE091}"/>
                    </a:ext>
                  </a:extLst>
                </p:cNvPr>
                <p:cNvSpPr>
                  <a:spLocks noChangeAspect="1"/>
                </p:cNvSpPr>
                <p:nvPr/>
              </p:nvSpPr>
              <p:spPr>
                <a:xfrm>
                  <a:off x="5439728"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4" name="Oval 9">
                  <a:extLst>
                    <a:ext uri="{FF2B5EF4-FFF2-40B4-BE49-F238E27FC236}">
                      <a16:creationId xmlns:a16="http://schemas.microsoft.com/office/drawing/2014/main" id="{9E11846D-D39F-61CD-5D3C-86DA0693A7B7}"/>
                    </a:ext>
                  </a:extLst>
                </p:cNvPr>
                <p:cNvSpPr>
                  <a:spLocks noChangeAspect="1"/>
                </p:cNvSpPr>
                <p:nvPr/>
              </p:nvSpPr>
              <p:spPr>
                <a:xfrm>
                  <a:off x="5897126"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5" name="Oval 9">
                  <a:extLst>
                    <a:ext uri="{FF2B5EF4-FFF2-40B4-BE49-F238E27FC236}">
                      <a16:creationId xmlns:a16="http://schemas.microsoft.com/office/drawing/2014/main" id="{BA298B3A-5D77-A417-E1A4-6C0C44763D23}"/>
                    </a:ext>
                  </a:extLst>
                </p:cNvPr>
                <p:cNvSpPr>
                  <a:spLocks noChangeAspect="1"/>
                </p:cNvSpPr>
                <p:nvPr/>
              </p:nvSpPr>
              <p:spPr>
                <a:xfrm>
                  <a:off x="6354525"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nvGrpSpPr>
              <p:cNvPr id="89" name="Groupe 88">
                <a:extLst>
                  <a:ext uri="{FF2B5EF4-FFF2-40B4-BE49-F238E27FC236}">
                    <a16:creationId xmlns:a16="http://schemas.microsoft.com/office/drawing/2014/main" id="{A47AB9F0-D2C5-0CF5-E990-DD490F3EA8A8}"/>
                  </a:ext>
                </a:extLst>
              </p:cNvPr>
              <p:cNvGrpSpPr/>
              <p:nvPr/>
            </p:nvGrpSpPr>
            <p:grpSpPr>
              <a:xfrm rot="5400000">
                <a:off x="6593696" y="3558412"/>
                <a:ext cx="900000" cy="360000"/>
                <a:chOff x="5439728" y="2628199"/>
                <a:chExt cx="1166797" cy="252000"/>
              </a:xfrm>
              <a:grpFill/>
            </p:grpSpPr>
            <p:sp>
              <p:nvSpPr>
                <p:cNvPr id="90" name="Oval 9">
                  <a:extLst>
                    <a:ext uri="{FF2B5EF4-FFF2-40B4-BE49-F238E27FC236}">
                      <a16:creationId xmlns:a16="http://schemas.microsoft.com/office/drawing/2014/main" id="{868B990D-00B3-FB9B-CF4F-7280EADEE25C}"/>
                    </a:ext>
                  </a:extLst>
                </p:cNvPr>
                <p:cNvSpPr>
                  <a:spLocks noChangeAspect="1"/>
                </p:cNvSpPr>
                <p:nvPr/>
              </p:nvSpPr>
              <p:spPr>
                <a:xfrm>
                  <a:off x="5439728"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1" name="Oval 9">
                  <a:extLst>
                    <a:ext uri="{FF2B5EF4-FFF2-40B4-BE49-F238E27FC236}">
                      <a16:creationId xmlns:a16="http://schemas.microsoft.com/office/drawing/2014/main" id="{98DFCA87-C017-C85F-6410-4E8F0A6516E5}"/>
                    </a:ext>
                  </a:extLst>
                </p:cNvPr>
                <p:cNvSpPr>
                  <a:spLocks noChangeAspect="1"/>
                </p:cNvSpPr>
                <p:nvPr/>
              </p:nvSpPr>
              <p:spPr>
                <a:xfrm>
                  <a:off x="5897126"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2" name="Oval 9">
                  <a:extLst>
                    <a:ext uri="{FF2B5EF4-FFF2-40B4-BE49-F238E27FC236}">
                      <a16:creationId xmlns:a16="http://schemas.microsoft.com/office/drawing/2014/main" id="{F70023B7-07A0-C0D2-52A9-B4FD51E5A25B}"/>
                    </a:ext>
                  </a:extLst>
                </p:cNvPr>
                <p:cNvSpPr>
                  <a:spLocks noChangeAspect="1"/>
                </p:cNvSpPr>
                <p:nvPr/>
              </p:nvSpPr>
              <p:spPr>
                <a:xfrm>
                  <a:off x="6354525"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grpSp>
      <p:sp>
        <p:nvSpPr>
          <p:cNvPr id="102" name="Rectangle : coins arrondis 101">
            <a:extLst>
              <a:ext uri="{FF2B5EF4-FFF2-40B4-BE49-F238E27FC236}">
                <a16:creationId xmlns:a16="http://schemas.microsoft.com/office/drawing/2014/main" id="{15D03DE8-BC5C-72F3-254E-E4315F39775F}"/>
              </a:ext>
            </a:extLst>
          </p:cNvPr>
          <p:cNvSpPr>
            <a:spLocks noChangeAspect="1"/>
          </p:cNvSpPr>
          <p:nvPr userDrawn="1"/>
        </p:nvSpPr>
        <p:spPr>
          <a:xfrm>
            <a:off x="3047937" y="5185641"/>
            <a:ext cx="1476000" cy="1476000"/>
          </a:xfrm>
          <a:prstGeom prst="roundRect">
            <a:avLst/>
          </a:prstGeom>
          <a:solidFill>
            <a:schemeClr val="tx1">
              <a:lumMod val="90000"/>
              <a:lumOff val="10000"/>
            </a:schemeClr>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fr-FR" sz="1000">
              <a:solidFill>
                <a:schemeClr val="bg1"/>
              </a:solidFill>
            </a:endParaRPr>
          </a:p>
        </p:txBody>
      </p:sp>
      <p:sp>
        <p:nvSpPr>
          <p:cNvPr id="103" name="Picture Placeholder 12">
            <a:extLst>
              <a:ext uri="{FF2B5EF4-FFF2-40B4-BE49-F238E27FC236}">
                <a16:creationId xmlns:a16="http://schemas.microsoft.com/office/drawing/2014/main" id="{B8AB8877-1E99-3BD4-42E7-2E7C4AAC4D75}"/>
              </a:ext>
            </a:extLst>
          </p:cNvPr>
          <p:cNvSpPr>
            <a:spLocks noGrp="1" noChangeAspect="1"/>
          </p:cNvSpPr>
          <p:nvPr>
            <p:ph type="pic" sz="quarter" idx="17" hasCustomPrompt="1"/>
          </p:nvPr>
        </p:nvSpPr>
        <p:spPr>
          <a:xfrm>
            <a:off x="1839050" y="4000590"/>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04" name="Espace réservé du texte 38">
            <a:extLst>
              <a:ext uri="{FF2B5EF4-FFF2-40B4-BE49-F238E27FC236}">
                <a16:creationId xmlns:a16="http://schemas.microsoft.com/office/drawing/2014/main" id="{41989B4B-6984-65E5-0F3A-D1778866B78D}"/>
              </a:ext>
            </a:extLst>
          </p:cNvPr>
          <p:cNvSpPr>
            <a:spLocks noGrp="1"/>
          </p:cNvSpPr>
          <p:nvPr>
            <p:ph type="body" sz="quarter" idx="18"/>
          </p:nvPr>
        </p:nvSpPr>
        <p:spPr>
          <a:xfrm>
            <a:off x="461099" y="8920421"/>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05" name="Espace réservé du texte 38">
            <a:extLst>
              <a:ext uri="{FF2B5EF4-FFF2-40B4-BE49-F238E27FC236}">
                <a16:creationId xmlns:a16="http://schemas.microsoft.com/office/drawing/2014/main" id="{9E5F8479-B824-6F45-4F9E-E19EA8BF1D33}"/>
              </a:ext>
            </a:extLst>
          </p:cNvPr>
          <p:cNvSpPr>
            <a:spLocks noGrp="1"/>
          </p:cNvSpPr>
          <p:nvPr>
            <p:ph type="body" sz="quarter" idx="19" hasCustomPrompt="1"/>
          </p:nvPr>
        </p:nvSpPr>
        <p:spPr>
          <a:xfrm>
            <a:off x="461099" y="8398138"/>
            <a:ext cx="2763088" cy="427037"/>
          </a:xfrm>
        </p:spPr>
        <p:txBody>
          <a:bodyPr anchor="b"/>
          <a:lstStyle>
            <a:lvl1pPr marL="0" indent="0" algn="ctr">
              <a:buNone/>
              <a:defRPr sz="1400" b="1">
                <a:solidFill>
                  <a:schemeClr val="accent5"/>
                </a:solidFill>
              </a:defRPr>
            </a:lvl1pPr>
            <a:lvl2pPr>
              <a:defRPr sz="1200"/>
            </a:lvl2pPr>
            <a:lvl3pPr>
              <a:defRPr sz="1200"/>
            </a:lvl3pPr>
            <a:lvl4pPr>
              <a:defRPr sz="1200"/>
            </a:lvl4pPr>
            <a:lvl5pPr>
              <a:defRPr sz="1200"/>
            </a:lvl5pPr>
          </a:lstStyle>
          <a:p>
            <a:pPr lvl="0"/>
            <a:r>
              <a:rPr lang="fr-FR"/>
              <a:t>Titre</a:t>
            </a:r>
          </a:p>
        </p:txBody>
      </p:sp>
      <p:sp>
        <p:nvSpPr>
          <p:cNvPr id="106" name="Espace réservé du texte 38">
            <a:extLst>
              <a:ext uri="{FF2B5EF4-FFF2-40B4-BE49-F238E27FC236}">
                <a16:creationId xmlns:a16="http://schemas.microsoft.com/office/drawing/2014/main" id="{CAF0D0FC-BAF4-6391-B840-2555E82D9C5C}"/>
              </a:ext>
            </a:extLst>
          </p:cNvPr>
          <p:cNvSpPr>
            <a:spLocks noGrp="1"/>
          </p:cNvSpPr>
          <p:nvPr>
            <p:ph type="body" sz="quarter" idx="20"/>
          </p:nvPr>
        </p:nvSpPr>
        <p:spPr>
          <a:xfrm>
            <a:off x="4349761" y="2564789"/>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07" name="Espace réservé du texte 38">
            <a:extLst>
              <a:ext uri="{FF2B5EF4-FFF2-40B4-BE49-F238E27FC236}">
                <a16:creationId xmlns:a16="http://schemas.microsoft.com/office/drawing/2014/main" id="{9D4E9576-0DAC-38FA-5DEF-506F96E1C7DD}"/>
              </a:ext>
            </a:extLst>
          </p:cNvPr>
          <p:cNvSpPr>
            <a:spLocks noGrp="1"/>
          </p:cNvSpPr>
          <p:nvPr>
            <p:ph type="body" sz="quarter" idx="21" hasCustomPrompt="1"/>
          </p:nvPr>
        </p:nvSpPr>
        <p:spPr>
          <a:xfrm>
            <a:off x="4349761" y="2042506"/>
            <a:ext cx="2763088" cy="427037"/>
          </a:xfrm>
        </p:spPr>
        <p:txBody>
          <a:bodyPr anchor="b"/>
          <a:lstStyle>
            <a:lvl1pPr marL="0" indent="0" algn="ctr">
              <a:buNone/>
              <a:defRPr sz="1400" b="1">
                <a:solidFill>
                  <a:schemeClr val="accent2"/>
                </a:solidFill>
              </a:defRPr>
            </a:lvl1pPr>
            <a:lvl2pPr>
              <a:defRPr sz="1200"/>
            </a:lvl2pPr>
            <a:lvl3pPr>
              <a:defRPr sz="1200"/>
            </a:lvl3pPr>
            <a:lvl4pPr>
              <a:defRPr sz="1200"/>
            </a:lvl4pPr>
            <a:lvl5pPr>
              <a:defRPr sz="1200"/>
            </a:lvl5pPr>
          </a:lstStyle>
          <a:p>
            <a:pPr lvl="0"/>
            <a:r>
              <a:rPr lang="fr-FR"/>
              <a:t>Titre</a:t>
            </a:r>
          </a:p>
        </p:txBody>
      </p:sp>
      <p:sp>
        <p:nvSpPr>
          <p:cNvPr id="108" name="Espace réservé du texte 38">
            <a:extLst>
              <a:ext uri="{FF2B5EF4-FFF2-40B4-BE49-F238E27FC236}">
                <a16:creationId xmlns:a16="http://schemas.microsoft.com/office/drawing/2014/main" id="{D66174BB-AFF3-BF79-9F26-1BD02E44F7E9}"/>
              </a:ext>
            </a:extLst>
          </p:cNvPr>
          <p:cNvSpPr>
            <a:spLocks noGrp="1"/>
          </p:cNvSpPr>
          <p:nvPr>
            <p:ph type="body" sz="quarter" idx="22"/>
          </p:nvPr>
        </p:nvSpPr>
        <p:spPr>
          <a:xfrm>
            <a:off x="4344381" y="8920421"/>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09" name="Espace réservé du texte 38">
            <a:extLst>
              <a:ext uri="{FF2B5EF4-FFF2-40B4-BE49-F238E27FC236}">
                <a16:creationId xmlns:a16="http://schemas.microsoft.com/office/drawing/2014/main" id="{3254D15F-2B9A-8A69-EF70-BEAF97FBC24F}"/>
              </a:ext>
            </a:extLst>
          </p:cNvPr>
          <p:cNvSpPr>
            <a:spLocks noGrp="1"/>
          </p:cNvSpPr>
          <p:nvPr>
            <p:ph type="body" sz="quarter" idx="23" hasCustomPrompt="1"/>
          </p:nvPr>
        </p:nvSpPr>
        <p:spPr>
          <a:xfrm>
            <a:off x="4344381" y="8398138"/>
            <a:ext cx="2763088" cy="427037"/>
          </a:xfrm>
        </p:spPr>
        <p:txBody>
          <a:bodyPr anchor="b"/>
          <a:lstStyle>
            <a:lvl1pPr marL="0" indent="0" algn="ctr">
              <a:buNone/>
              <a:defRPr sz="1400" b="1">
                <a:solidFill>
                  <a:schemeClr val="accent4"/>
                </a:solidFill>
              </a:defRPr>
            </a:lvl1pPr>
            <a:lvl2pPr>
              <a:defRPr sz="1200"/>
            </a:lvl2pPr>
            <a:lvl3pPr>
              <a:defRPr sz="1200"/>
            </a:lvl3pPr>
            <a:lvl4pPr>
              <a:defRPr sz="1200"/>
            </a:lvl4pPr>
            <a:lvl5pPr>
              <a:defRPr sz="1200"/>
            </a:lvl5pPr>
          </a:lstStyle>
          <a:p>
            <a:pPr lvl="0"/>
            <a:r>
              <a:rPr lang="fr-FR"/>
              <a:t>Titre</a:t>
            </a:r>
          </a:p>
        </p:txBody>
      </p:sp>
      <p:sp>
        <p:nvSpPr>
          <p:cNvPr id="110" name="Picture Placeholder 12">
            <a:extLst>
              <a:ext uri="{FF2B5EF4-FFF2-40B4-BE49-F238E27FC236}">
                <a16:creationId xmlns:a16="http://schemas.microsoft.com/office/drawing/2014/main" id="{2C92A2E9-C4DC-9DA8-AD4A-2D7836B3A1D3}"/>
              </a:ext>
            </a:extLst>
          </p:cNvPr>
          <p:cNvSpPr>
            <a:spLocks noGrp="1" noChangeAspect="1"/>
          </p:cNvSpPr>
          <p:nvPr>
            <p:ph type="pic" sz="quarter" idx="24" hasCustomPrompt="1"/>
          </p:nvPr>
        </p:nvSpPr>
        <p:spPr>
          <a:xfrm>
            <a:off x="5076665" y="4000590"/>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11" name="Picture Placeholder 12">
            <a:extLst>
              <a:ext uri="{FF2B5EF4-FFF2-40B4-BE49-F238E27FC236}">
                <a16:creationId xmlns:a16="http://schemas.microsoft.com/office/drawing/2014/main" id="{F7693BE2-3F6C-8001-8C27-5CED069EE135}"/>
              </a:ext>
            </a:extLst>
          </p:cNvPr>
          <p:cNvSpPr>
            <a:spLocks noGrp="1" noChangeAspect="1"/>
          </p:cNvSpPr>
          <p:nvPr>
            <p:ph type="pic" sz="quarter" idx="25" hasCustomPrompt="1"/>
          </p:nvPr>
        </p:nvSpPr>
        <p:spPr>
          <a:xfrm>
            <a:off x="1839050" y="7273254"/>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12" name="Picture Placeholder 12">
            <a:extLst>
              <a:ext uri="{FF2B5EF4-FFF2-40B4-BE49-F238E27FC236}">
                <a16:creationId xmlns:a16="http://schemas.microsoft.com/office/drawing/2014/main" id="{F35A2719-B7F7-BB08-0912-3F7FA2406C85}"/>
              </a:ext>
            </a:extLst>
          </p:cNvPr>
          <p:cNvSpPr>
            <a:spLocks noGrp="1" noChangeAspect="1"/>
          </p:cNvSpPr>
          <p:nvPr>
            <p:ph type="pic" sz="quarter" idx="26" hasCustomPrompt="1"/>
          </p:nvPr>
        </p:nvSpPr>
        <p:spPr>
          <a:xfrm>
            <a:off x="5076665" y="7273254"/>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13" name="Espace réservé du texte 38">
            <a:extLst>
              <a:ext uri="{FF2B5EF4-FFF2-40B4-BE49-F238E27FC236}">
                <a16:creationId xmlns:a16="http://schemas.microsoft.com/office/drawing/2014/main" id="{D7EF82AF-470E-8D3C-97D4-FFF75C2625BA}"/>
              </a:ext>
            </a:extLst>
          </p:cNvPr>
          <p:cNvSpPr>
            <a:spLocks noGrp="1"/>
          </p:cNvSpPr>
          <p:nvPr>
            <p:ph type="body" sz="quarter" idx="27" hasCustomPrompt="1"/>
          </p:nvPr>
        </p:nvSpPr>
        <p:spPr>
          <a:xfrm>
            <a:off x="3123492" y="5275602"/>
            <a:ext cx="1324887" cy="1307057"/>
          </a:xfrm>
        </p:spPr>
        <p:txBody>
          <a:bodyPr anchor="ctr"/>
          <a:lstStyle>
            <a:lvl1pPr marL="0" indent="0" algn="ctr">
              <a:buNone/>
              <a:defRPr sz="1400" b="1" cap="all" baseline="0">
                <a:solidFill>
                  <a:schemeClr val="bg1"/>
                </a:solidFill>
              </a:defRPr>
            </a:lvl1pPr>
            <a:lvl2pPr>
              <a:defRPr sz="1200"/>
            </a:lvl2pPr>
            <a:lvl3pPr>
              <a:defRPr sz="1200"/>
            </a:lvl3pPr>
            <a:lvl4pPr>
              <a:defRPr sz="1200"/>
            </a:lvl4pPr>
            <a:lvl5pPr>
              <a:defRPr sz="1200"/>
            </a:lvl5pPr>
          </a:lstStyle>
          <a:p>
            <a:pPr lvl="0"/>
            <a:r>
              <a:rPr lang="fr-FR"/>
              <a:t>Texte</a:t>
            </a:r>
          </a:p>
        </p:txBody>
      </p:sp>
      <p:pic>
        <p:nvPicPr>
          <p:cNvPr id="2" name="Picture 2">
            <a:extLst>
              <a:ext uri="{FF2B5EF4-FFF2-40B4-BE49-F238E27FC236}">
                <a16:creationId xmlns:a16="http://schemas.microsoft.com/office/drawing/2014/main" id="{91F6AE7C-6CC8-F73C-431E-F33EDA80C794}"/>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1883995491"/>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V Blue">
    <p:bg>
      <p:bgPr>
        <a:solidFill>
          <a:schemeClr val="bg1"/>
        </a:solidFill>
        <a:effectLst/>
      </p:bgPr>
    </p:bg>
    <p:spTree>
      <p:nvGrpSpPr>
        <p:cNvPr id="1" name=""/>
        <p:cNvGrpSpPr/>
        <p:nvPr/>
      </p:nvGrpSpPr>
      <p:grpSpPr>
        <a:xfrm>
          <a:off x="0" y="0"/>
          <a:ext cx="0" cy="0"/>
          <a:chOff x="0" y="0"/>
          <a:chExt cx="0" cy="0"/>
        </a:xfrm>
      </p:grpSpPr>
      <p:pic>
        <p:nvPicPr>
          <p:cNvPr id="61" name="Graphic 9">
            <a:extLst>
              <a:ext uri="{FF2B5EF4-FFF2-40B4-BE49-F238E27FC236}">
                <a16:creationId xmlns:a16="http://schemas.microsoft.com/office/drawing/2014/main" id="{E24F5D02-5CC1-85A9-1221-B3A9983B4864}"/>
              </a:ext>
            </a:extLst>
          </p:cNvPr>
          <p:cNvPicPr>
            <a:picLocks noChangeAspect="1"/>
          </p:cNvPicPr>
          <p:nvPr userDrawn="1"/>
        </p:nvPicPr>
        <p:blipFill>
          <a:blip r:embed="rId2">
            <a:alphaModFix amt="57000"/>
            <a:extLst>
              <a:ext uri="{96DAC541-7B7A-43D3-8B79-37D633B846F1}">
                <asvg:svgBlip xmlns:asvg="http://schemas.microsoft.com/office/drawing/2016/SVG/main" r:embed="rId3"/>
              </a:ext>
            </a:extLst>
          </a:blip>
          <a:stretch>
            <a:fillRect/>
          </a:stretch>
        </p:blipFill>
        <p:spPr>
          <a:xfrm>
            <a:off x="4675509" y="6661954"/>
            <a:ext cx="3169398" cy="3169398"/>
          </a:xfrm>
          <a:prstGeom prst="rect">
            <a:avLst/>
          </a:prstGeom>
        </p:spPr>
      </p:pic>
      <p:sp>
        <p:nvSpPr>
          <p:cNvPr id="5" name="Title Placeholder 1">
            <a:extLst>
              <a:ext uri="{FF2B5EF4-FFF2-40B4-BE49-F238E27FC236}">
                <a16:creationId xmlns:a16="http://schemas.microsoft.com/office/drawing/2014/main" id="{226055D6-2CBE-227A-AA0F-41A034C4EE67}"/>
              </a:ext>
            </a:extLst>
          </p:cNvPr>
          <p:cNvSpPr>
            <a:spLocks noGrp="1"/>
          </p:cNvSpPr>
          <p:nvPr>
            <p:ph type="title" hasCustomPrompt="1"/>
          </p:nvPr>
        </p:nvSpPr>
        <p:spPr>
          <a:xfrm>
            <a:off x="2798530" y="934283"/>
            <a:ext cx="4341598" cy="485775"/>
          </a:xfrm>
          <a:prstGeom prst="rect">
            <a:avLst/>
          </a:prstGeom>
        </p:spPr>
        <p:txBody>
          <a:bodyPr vert="horz" lIns="0" tIns="0" rIns="0" bIns="0" rtlCol="0" anchor="t" anchorCtr="0">
            <a:noAutofit/>
          </a:bodyPr>
          <a:lstStyle>
            <a:lvl1pPr algn="l">
              <a:defRPr/>
            </a:lvl1pPr>
          </a:lstStyle>
          <a:p>
            <a:r>
              <a:rPr lang="fr-FR" noProof="0"/>
              <a:t>Prénom NOM</a:t>
            </a:r>
          </a:p>
        </p:txBody>
      </p:sp>
      <p:grpSp>
        <p:nvGrpSpPr>
          <p:cNvPr id="6" name="Groupe 5">
            <a:extLst>
              <a:ext uri="{FF2B5EF4-FFF2-40B4-BE49-F238E27FC236}">
                <a16:creationId xmlns:a16="http://schemas.microsoft.com/office/drawing/2014/main" id="{900C5453-835E-EDA4-5114-C808C00CC253}"/>
              </a:ext>
            </a:extLst>
          </p:cNvPr>
          <p:cNvGrpSpPr/>
          <p:nvPr userDrawn="1"/>
        </p:nvGrpSpPr>
        <p:grpSpPr>
          <a:xfrm flipV="1">
            <a:off x="700317" y="341328"/>
            <a:ext cx="6859358" cy="10350485"/>
            <a:chOff x="8391532" y="-6401978"/>
            <a:chExt cx="5469337" cy="8253003"/>
          </a:xfrm>
        </p:grpSpPr>
        <p:sp>
          <p:nvSpPr>
            <p:cNvPr id="7" name="Larme 6">
              <a:extLst>
                <a:ext uri="{FF2B5EF4-FFF2-40B4-BE49-F238E27FC236}">
                  <a16:creationId xmlns:a16="http://schemas.microsoft.com/office/drawing/2014/main" id="{8B2E361C-9415-40CD-12A1-E04FAA729541}"/>
                </a:ext>
              </a:extLst>
            </p:cNvPr>
            <p:cNvSpPr/>
            <p:nvPr/>
          </p:nvSpPr>
          <p:spPr>
            <a:xfrm>
              <a:off x="8391532" y="516254"/>
              <a:ext cx="1335906" cy="1334771"/>
            </a:xfrm>
            <a:prstGeom prst="teardrop">
              <a:avLst/>
            </a:prstGeom>
            <a:noFill/>
            <a:ln w="165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eur droit 7">
              <a:extLst>
                <a:ext uri="{FF2B5EF4-FFF2-40B4-BE49-F238E27FC236}">
                  <a16:creationId xmlns:a16="http://schemas.microsoft.com/office/drawing/2014/main" id="{0DE680CA-08A7-B749-A6FA-EDF25F63731B}"/>
                </a:ext>
              </a:extLst>
            </p:cNvPr>
            <p:cNvCxnSpPr>
              <a:cxnSpLocks/>
              <a:stCxn id="7" idx="7"/>
            </p:cNvCxnSpPr>
            <p:nvPr/>
          </p:nvCxnSpPr>
          <p:spPr>
            <a:xfrm flipV="1">
              <a:off x="9727438" y="-6401978"/>
              <a:ext cx="0" cy="6918232"/>
            </a:xfrm>
            <a:prstGeom prst="line">
              <a:avLst/>
            </a:prstGeom>
            <a:ln w="165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369DCD44-CAC1-4D21-596F-7D6FA89B9125}"/>
                </a:ext>
              </a:extLst>
            </p:cNvPr>
            <p:cNvCxnSpPr>
              <a:cxnSpLocks/>
              <a:stCxn id="7" idx="7"/>
            </p:cNvCxnSpPr>
            <p:nvPr/>
          </p:nvCxnSpPr>
          <p:spPr>
            <a:xfrm flipV="1">
              <a:off x="9727438" y="516254"/>
              <a:ext cx="4133431" cy="0"/>
            </a:xfrm>
            <a:prstGeom prst="line">
              <a:avLst/>
            </a:prstGeom>
            <a:ln w="165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A45C6C7-8965-2871-8AF5-2746BCF7D230}"/>
                </a:ext>
              </a:extLst>
            </p:cNvPr>
            <p:cNvSpPr/>
            <p:nvPr/>
          </p:nvSpPr>
          <p:spPr>
            <a:xfrm rot="16200000">
              <a:off x="9596408" y="249943"/>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7D0989-66CD-0B9B-461F-422E74F95FD3}"/>
                </a:ext>
              </a:extLst>
            </p:cNvPr>
            <p:cNvSpPr/>
            <p:nvPr/>
          </p:nvSpPr>
          <p:spPr>
            <a:xfrm rot="5400000">
              <a:off x="9596409" y="643745"/>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Espace réservé pour une image  95">
            <a:extLst>
              <a:ext uri="{FF2B5EF4-FFF2-40B4-BE49-F238E27FC236}">
                <a16:creationId xmlns:a16="http://schemas.microsoft.com/office/drawing/2014/main" id="{F6E6AAFD-9D97-D9D7-98E8-08A4047B6A96}"/>
              </a:ext>
            </a:extLst>
          </p:cNvPr>
          <p:cNvSpPr>
            <a:spLocks noGrp="1" noChangeAspect="1"/>
          </p:cNvSpPr>
          <p:nvPr>
            <p:ph type="pic" sz="quarter" idx="18" hasCustomPrompt="1"/>
          </p:nvPr>
        </p:nvSpPr>
        <p:spPr>
          <a:xfrm flipH="1">
            <a:off x="778044" y="417187"/>
            <a:ext cx="1519969" cy="1519969"/>
          </a:xfrm>
          <a:custGeom>
            <a:avLst/>
            <a:gdLst>
              <a:gd name="connsiteX0" fmla="*/ 837000 w 1674000"/>
              <a:gd name="connsiteY0" fmla="*/ 0 h 1674000"/>
              <a:gd name="connsiteX1" fmla="*/ 1674000 w 1674000"/>
              <a:gd name="connsiteY1" fmla="*/ 837000 h 1674000"/>
              <a:gd name="connsiteX2" fmla="*/ 837000 w 1674000"/>
              <a:gd name="connsiteY2" fmla="*/ 1674000 h 1674000"/>
              <a:gd name="connsiteX3" fmla="*/ 0 w 1674000"/>
              <a:gd name="connsiteY3" fmla="*/ 1674000 h 1674000"/>
              <a:gd name="connsiteX4" fmla="*/ 0 w 1674000"/>
              <a:gd name="connsiteY4" fmla="*/ 837000 h 1674000"/>
              <a:gd name="connsiteX5" fmla="*/ 837000 w 1674000"/>
              <a:gd name="connsiteY5" fmla="*/ 0 h 16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000" h="1674000">
                <a:moveTo>
                  <a:pt x="837000" y="0"/>
                </a:moveTo>
                <a:cubicBezTo>
                  <a:pt x="1299262" y="0"/>
                  <a:pt x="1674000" y="374738"/>
                  <a:pt x="1674000" y="837000"/>
                </a:cubicBezTo>
                <a:cubicBezTo>
                  <a:pt x="1674000" y="1299262"/>
                  <a:pt x="1299262" y="1674000"/>
                  <a:pt x="837000" y="1674000"/>
                </a:cubicBezTo>
                <a:lnTo>
                  <a:pt x="0" y="1674000"/>
                </a:lnTo>
                <a:lnTo>
                  <a:pt x="0" y="837000"/>
                </a:lnTo>
                <a:cubicBezTo>
                  <a:pt x="0" y="374738"/>
                  <a:pt x="374738" y="0"/>
                  <a:pt x="837000" y="0"/>
                </a:cubicBezTo>
                <a:close/>
              </a:path>
            </a:pathLst>
          </a:custGeom>
          <a:solidFill>
            <a:schemeClr val="bg1">
              <a:lumMod val="95000"/>
            </a:schemeClr>
          </a:solidFill>
        </p:spPr>
        <p:txBody>
          <a:bodyPr wrap="square">
            <a:noAutofit/>
          </a:bodyPr>
          <a:lstStyle>
            <a:lvl1pPr marL="0" indent="0" algn="ctr">
              <a:buNone/>
              <a:defRPr sz="1200">
                <a:solidFill>
                  <a:schemeClr val="tx1"/>
                </a:solidFill>
              </a:defRPr>
            </a:lvl1pPr>
          </a:lstStyle>
          <a:p>
            <a:r>
              <a:rPr lang="fr-FR" noProof="0"/>
              <a:t>Photo</a:t>
            </a:r>
          </a:p>
        </p:txBody>
      </p:sp>
      <p:sp>
        <p:nvSpPr>
          <p:cNvPr id="18" name="Espace réservé du texte 38">
            <a:extLst>
              <a:ext uri="{FF2B5EF4-FFF2-40B4-BE49-F238E27FC236}">
                <a16:creationId xmlns:a16="http://schemas.microsoft.com/office/drawing/2014/main" id="{11C1C23A-6C04-116F-4AF0-1B976FEF91AD}"/>
              </a:ext>
            </a:extLst>
          </p:cNvPr>
          <p:cNvSpPr>
            <a:spLocks noGrp="1"/>
          </p:cNvSpPr>
          <p:nvPr>
            <p:ph type="body" sz="quarter" idx="20" hasCustomPrompt="1"/>
          </p:nvPr>
        </p:nvSpPr>
        <p:spPr>
          <a:xfrm>
            <a:off x="2795003" y="1446705"/>
            <a:ext cx="4341598" cy="468506"/>
          </a:xfrm>
        </p:spPr>
        <p:txBody>
          <a:bodyPr/>
          <a:lstStyle>
            <a:lvl1pPr marL="0" indent="0" algn="l">
              <a:buNone/>
              <a:defRPr sz="1600" cap="all" baseline="0">
                <a:solidFill>
                  <a:schemeClr val="tx2">
                    <a:lumMod val="75000"/>
                  </a:schemeClr>
                </a:solidFill>
              </a:defRPr>
            </a:lvl1pPr>
            <a:lvl2pPr>
              <a:defRPr sz="1200"/>
            </a:lvl2pPr>
            <a:lvl3pPr>
              <a:defRPr sz="1200"/>
            </a:lvl3pPr>
            <a:lvl4pPr>
              <a:defRPr sz="1200"/>
            </a:lvl4pPr>
            <a:lvl5pPr>
              <a:defRPr sz="1200"/>
            </a:lvl5pPr>
          </a:lstStyle>
          <a:p>
            <a:pPr lvl="0"/>
            <a:r>
              <a:rPr lang="fr-FR"/>
              <a:t>Fonction</a:t>
            </a:r>
          </a:p>
        </p:txBody>
      </p:sp>
      <p:sp>
        <p:nvSpPr>
          <p:cNvPr id="19" name="Rectangle 18">
            <a:extLst>
              <a:ext uri="{FF2B5EF4-FFF2-40B4-BE49-F238E27FC236}">
                <a16:creationId xmlns:a16="http://schemas.microsoft.com/office/drawing/2014/main" id="{1A570E9F-2A7E-8086-82BE-70BA3DAFDD6B}"/>
              </a:ext>
            </a:extLst>
          </p:cNvPr>
          <p:cNvSpPr/>
          <p:nvPr userDrawn="1"/>
        </p:nvSpPr>
        <p:spPr>
          <a:xfrm>
            <a:off x="2799793" y="2116049"/>
            <a:ext cx="4150933"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1"/>
                </a:solidFill>
              </a:rPr>
              <a:t>Expérience</a:t>
            </a:r>
          </a:p>
        </p:txBody>
      </p:sp>
      <p:sp>
        <p:nvSpPr>
          <p:cNvPr id="20" name="Espace réservé du texte 99">
            <a:extLst>
              <a:ext uri="{FF2B5EF4-FFF2-40B4-BE49-F238E27FC236}">
                <a16:creationId xmlns:a16="http://schemas.microsoft.com/office/drawing/2014/main" id="{767407DC-D8D9-D69A-B6A2-ECB029F6765F}"/>
              </a:ext>
            </a:extLst>
          </p:cNvPr>
          <p:cNvSpPr>
            <a:spLocks noGrp="1"/>
          </p:cNvSpPr>
          <p:nvPr>
            <p:ph type="body" sz="quarter" idx="21"/>
          </p:nvPr>
        </p:nvSpPr>
        <p:spPr>
          <a:xfrm>
            <a:off x="2795001" y="2587795"/>
            <a:ext cx="4341600" cy="1800000"/>
          </a:xfrm>
        </p:spPr>
        <p:txBody>
          <a:bodyPr/>
          <a:lstStyle>
            <a:lvl1pPr>
              <a:spcAft>
                <a:spcPts val="0"/>
              </a:spcAft>
              <a:buClr>
                <a:schemeClr val="accent1"/>
              </a:buClr>
              <a:defRPr sz="1200" spc="-30" baseline="0"/>
            </a:lvl1pPr>
            <a:lvl2pPr>
              <a:spcAft>
                <a:spcPts val="0"/>
              </a:spcAft>
              <a:buClr>
                <a:schemeClr val="accent1"/>
              </a:buClr>
              <a:defRPr sz="1200" spc="-30" baseline="0"/>
            </a:lvl2pPr>
            <a:lvl3pPr>
              <a:spcAft>
                <a:spcPts val="0"/>
              </a:spcAft>
              <a:buClr>
                <a:schemeClr val="accent1"/>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1" name="Rectangle 20">
            <a:extLst>
              <a:ext uri="{FF2B5EF4-FFF2-40B4-BE49-F238E27FC236}">
                <a16:creationId xmlns:a16="http://schemas.microsoft.com/office/drawing/2014/main" id="{9407BA0F-E637-C1C3-F8DF-DF62BD814E00}"/>
              </a:ext>
            </a:extLst>
          </p:cNvPr>
          <p:cNvSpPr/>
          <p:nvPr userDrawn="1"/>
        </p:nvSpPr>
        <p:spPr>
          <a:xfrm>
            <a:off x="2782889" y="8409962"/>
            <a:ext cx="4176705"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3"/>
                </a:solidFill>
              </a:rPr>
              <a:t>Formation</a:t>
            </a:r>
          </a:p>
        </p:txBody>
      </p:sp>
      <p:sp>
        <p:nvSpPr>
          <p:cNvPr id="22" name="Espace réservé du texte 99">
            <a:extLst>
              <a:ext uri="{FF2B5EF4-FFF2-40B4-BE49-F238E27FC236}">
                <a16:creationId xmlns:a16="http://schemas.microsoft.com/office/drawing/2014/main" id="{51E7DDB5-A5A4-8806-5CF7-4B586AAD1360}"/>
              </a:ext>
            </a:extLst>
          </p:cNvPr>
          <p:cNvSpPr>
            <a:spLocks noGrp="1"/>
          </p:cNvSpPr>
          <p:nvPr>
            <p:ph type="body" sz="quarter" idx="22"/>
          </p:nvPr>
        </p:nvSpPr>
        <p:spPr>
          <a:xfrm>
            <a:off x="2782889" y="8881710"/>
            <a:ext cx="4354223" cy="958332"/>
          </a:xfrm>
        </p:spPr>
        <p:txBody>
          <a:bodyPr/>
          <a:lstStyle>
            <a:lvl1pPr>
              <a:spcAft>
                <a:spcPts val="0"/>
              </a:spcAft>
              <a:buClr>
                <a:schemeClr val="accent3"/>
              </a:buClr>
              <a:defRPr sz="1200" spc="-30" baseline="0"/>
            </a:lvl1pPr>
            <a:lvl2pPr>
              <a:spcAft>
                <a:spcPts val="0"/>
              </a:spcAft>
              <a:buClr>
                <a:schemeClr val="accent3"/>
              </a:buClr>
              <a:defRPr sz="1200" spc="-30" baseline="0"/>
            </a:lvl2pPr>
            <a:lvl3pPr>
              <a:spcAft>
                <a:spcPts val="0"/>
              </a:spcAft>
              <a:buClr>
                <a:schemeClr val="accent3"/>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3" name="Rectangle 22">
            <a:extLst>
              <a:ext uri="{FF2B5EF4-FFF2-40B4-BE49-F238E27FC236}">
                <a16:creationId xmlns:a16="http://schemas.microsoft.com/office/drawing/2014/main" id="{02DB0198-C6D0-998F-B1D6-23B50C902638}"/>
              </a:ext>
            </a:extLst>
          </p:cNvPr>
          <p:cNvSpPr/>
          <p:nvPr userDrawn="1"/>
        </p:nvSpPr>
        <p:spPr>
          <a:xfrm>
            <a:off x="2784687" y="6930086"/>
            <a:ext cx="4101673"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2"/>
                </a:solidFill>
              </a:rPr>
              <a:t>Quelques missions conduites</a:t>
            </a:r>
          </a:p>
        </p:txBody>
      </p:sp>
      <p:sp>
        <p:nvSpPr>
          <p:cNvPr id="24" name="Espace réservé du texte 99">
            <a:extLst>
              <a:ext uri="{FF2B5EF4-FFF2-40B4-BE49-F238E27FC236}">
                <a16:creationId xmlns:a16="http://schemas.microsoft.com/office/drawing/2014/main" id="{86585148-0DBD-4FB9-4215-493404EEE710}"/>
              </a:ext>
            </a:extLst>
          </p:cNvPr>
          <p:cNvSpPr>
            <a:spLocks noGrp="1"/>
          </p:cNvSpPr>
          <p:nvPr>
            <p:ph type="body" sz="quarter" idx="23"/>
          </p:nvPr>
        </p:nvSpPr>
        <p:spPr>
          <a:xfrm>
            <a:off x="2782888" y="7401834"/>
            <a:ext cx="4344979" cy="958332"/>
          </a:xfrm>
        </p:spPr>
        <p:txBody>
          <a:bodyPr/>
          <a:lstStyle>
            <a:lvl1pPr>
              <a:spcAft>
                <a:spcPts val="0"/>
              </a:spcAft>
              <a:buClr>
                <a:schemeClr val="accent2"/>
              </a:buClr>
              <a:defRPr sz="1200" spc="-30" baseline="0"/>
            </a:lvl1pPr>
            <a:lvl2pPr>
              <a:spcAft>
                <a:spcPts val="0"/>
              </a:spcAft>
              <a:buClr>
                <a:schemeClr val="accent2"/>
              </a:buClr>
              <a:defRPr sz="1200" spc="-30" baseline="0"/>
            </a:lvl2pPr>
            <a:lvl3pPr>
              <a:spcAft>
                <a:spcPts val="0"/>
              </a:spcAft>
              <a:buClr>
                <a:schemeClr val="accent2"/>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5" name="Rectangle 24">
            <a:extLst>
              <a:ext uri="{FF2B5EF4-FFF2-40B4-BE49-F238E27FC236}">
                <a16:creationId xmlns:a16="http://schemas.microsoft.com/office/drawing/2014/main" id="{9F8B99F7-7021-36D1-C3E0-267F4BB2D857}"/>
              </a:ext>
            </a:extLst>
          </p:cNvPr>
          <p:cNvSpPr/>
          <p:nvPr userDrawn="1"/>
        </p:nvSpPr>
        <p:spPr>
          <a:xfrm>
            <a:off x="2795003" y="4494647"/>
            <a:ext cx="4163802"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5"/>
                </a:solidFill>
              </a:rPr>
              <a:t>Compétences</a:t>
            </a:r>
          </a:p>
        </p:txBody>
      </p:sp>
      <p:sp>
        <p:nvSpPr>
          <p:cNvPr id="26" name="Espace réservé du texte 99">
            <a:extLst>
              <a:ext uri="{FF2B5EF4-FFF2-40B4-BE49-F238E27FC236}">
                <a16:creationId xmlns:a16="http://schemas.microsoft.com/office/drawing/2014/main" id="{8F9ED769-E859-55F5-7306-94889EC2EFD8}"/>
              </a:ext>
            </a:extLst>
          </p:cNvPr>
          <p:cNvSpPr>
            <a:spLocks noGrp="1"/>
          </p:cNvSpPr>
          <p:nvPr>
            <p:ph type="body" sz="quarter" idx="24"/>
          </p:nvPr>
        </p:nvSpPr>
        <p:spPr>
          <a:xfrm>
            <a:off x="2804129" y="4966392"/>
            <a:ext cx="4354229" cy="1913897"/>
          </a:xfrm>
        </p:spPr>
        <p:txBody>
          <a:bodyPr/>
          <a:lstStyle>
            <a:lvl1pPr>
              <a:spcAft>
                <a:spcPts val="0"/>
              </a:spcAft>
              <a:buClr>
                <a:schemeClr val="accent5"/>
              </a:buClr>
              <a:defRPr sz="1200" spc="-30" baseline="0"/>
            </a:lvl1pPr>
            <a:lvl2pPr>
              <a:spcAft>
                <a:spcPts val="0"/>
              </a:spcAft>
              <a:buClr>
                <a:schemeClr val="accent5"/>
              </a:buClr>
              <a:defRPr sz="1200" spc="-30" baseline="0"/>
            </a:lvl2pPr>
            <a:lvl3pPr>
              <a:spcAft>
                <a:spcPts val="0"/>
              </a:spcAft>
              <a:buClr>
                <a:schemeClr val="accent5"/>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7" name="Rectangle 26">
            <a:extLst>
              <a:ext uri="{FF2B5EF4-FFF2-40B4-BE49-F238E27FC236}">
                <a16:creationId xmlns:a16="http://schemas.microsoft.com/office/drawing/2014/main" id="{BCD74951-75A0-44D2-404B-2744F79A499A}"/>
              </a:ext>
            </a:extLst>
          </p:cNvPr>
          <p:cNvSpPr/>
          <p:nvPr userDrawn="1"/>
        </p:nvSpPr>
        <p:spPr>
          <a:xfrm>
            <a:off x="190673" y="4494644"/>
            <a:ext cx="1951687"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600" b="1">
                <a:solidFill>
                  <a:schemeClr val="tx2"/>
                </a:solidFill>
              </a:rPr>
              <a:t>Sa vision du métier</a:t>
            </a:r>
          </a:p>
        </p:txBody>
      </p:sp>
      <p:sp>
        <p:nvSpPr>
          <p:cNvPr id="28" name="Espace réservé du texte 99">
            <a:extLst>
              <a:ext uri="{FF2B5EF4-FFF2-40B4-BE49-F238E27FC236}">
                <a16:creationId xmlns:a16="http://schemas.microsoft.com/office/drawing/2014/main" id="{CB1FF8BB-5E78-C57F-F44F-C06F4060ED54}"/>
              </a:ext>
            </a:extLst>
          </p:cNvPr>
          <p:cNvSpPr>
            <a:spLocks noGrp="1"/>
          </p:cNvSpPr>
          <p:nvPr>
            <p:ph type="body" sz="quarter" idx="25"/>
          </p:nvPr>
        </p:nvSpPr>
        <p:spPr>
          <a:xfrm>
            <a:off x="190674" y="4966392"/>
            <a:ext cx="1951687" cy="2092134"/>
          </a:xfrm>
        </p:spPr>
        <p:txBody>
          <a:bodyPr/>
          <a:lstStyle>
            <a:lvl1pPr marL="0" indent="0" algn="ctr">
              <a:spcAft>
                <a:spcPts val="0"/>
              </a:spcAft>
              <a:buNone/>
              <a:defRPr sz="1200" spc="-30" baseline="0"/>
            </a:lvl1pPr>
            <a:lvl2pPr algn="ctr">
              <a:spcAft>
                <a:spcPts val="0"/>
              </a:spcAft>
              <a:defRPr sz="1200"/>
            </a:lvl2pPr>
            <a:lvl3pPr>
              <a:spcAft>
                <a:spcPts val="0"/>
              </a:spcAft>
              <a:defRPr sz="1200"/>
            </a:lvl3pPr>
            <a:lvl4pPr>
              <a:spcAft>
                <a:spcPts val="0"/>
              </a:spcAft>
              <a:defRPr sz="1200"/>
            </a:lvl4pPr>
            <a:lvl5pPr>
              <a:spcAft>
                <a:spcPts val="0"/>
              </a:spcAft>
              <a:defRPr sz="1200"/>
            </a:lvl5pPr>
          </a:lstStyle>
          <a:p>
            <a:pPr lvl="0"/>
            <a:r>
              <a:rPr lang="fr-FR"/>
              <a:t>Cliquez pour modifier les styles du texte du masque</a:t>
            </a:r>
          </a:p>
        </p:txBody>
      </p:sp>
      <p:cxnSp>
        <p:nvCxnSpPr>
          <p:cNvPr id="29" name="Connecteur droit 28">
            <a:extLst>
              <a:ext uri="{FF2B5EF4-FFF2-40B4-BE49-F238E27FC236}">
                <a16:creationId xmlns:a16="http://schemas.microsoft.com/office/drawing/2014/main" id="{E03C6279-4265-73E0-ED41-97A26CC3FCBF}"/>
              </a:ext>
            </a:extLst>
          </p:cNvPr>
          <p:cNvCxnSpPr>
            <a:cxnSpLocks/>
          </p:cNvCxnSpPr>
          <p:nvPr userDrawn="1"/>
        </p:nvCxnSpPr>
        <p:spPr>
          <a:xfrm>
            <a:off x="2795003" y="2484527"/>
            <a:ext cx="4825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6FA995B1-8B6A-C247-83B7-F38E356FF48A}"/>
              </a:ext>
            </a:extLst>
          </p:cNvPr>
          <p:cNvCxnSpPr/>
          <p:nvPr userDrawn="1"/>
        </p:nvCxnSpPr>
        <p:spPr>
          <a:xfrm>
            <a:off x="2795003" y="4864101"/>
            <a:ext cx="48258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77B82DC2-BF35-2092-CFB4-5DC5FA7BADE1}"/>
              </a:ext>
            </a:extLst>
          </p:cNvPr>
          <p:cNvCxnSpPr>
            <a:cxnSpLocks/>
          </p:cNvCxnSpPr>
          <p:nvPr userDrawn="1"/>
        </p:nvCxnSpPr>
        <p:spPr>
          <a:xfrm>
            <a:off x="2795003" y="7299541"/>
            <a:ext cx="4825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58F02C04-975C-FA4A-AA00-EB5BCB616E98}"/>
              </a:ext>
            </a:extLst>
          </p:cNvPr>
          <p:cNvCxnSpPr/>
          <p:nvPr userDrawn="1"/>
        </p:nvCxnSpPr>
        <p:spPr>
          <a:xfrm>
            <a:off x="2765685" y="8779417"/>
            <a:ext cx="48258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971EE9F-DF10-00CF-F6EC-FDFD66665380}"/>
              </a:ext>
            </a:extLst>
          </p:cNvPr>
          <p:cNvCxnSpPr>
            <a:cxnSpLocks/>
          </p:cNvCxnSpPr>
          <p:nvPr userDrawn="1"/>
        </p:nvCxnSpPr>
        <p:spPr>
          <a:xfrm>
            <a:off x="925224" y="4852829"/>
            <a:ext cx="48258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156227"/>
      </p:ext>
    </p:extLst>
  </p:cSld>
  <p:clrMapOvr>
    <a:masterClrMapping/>
  </p:clrMapOvr>
  <p:extLst>
    <p:ext uri="{DCECCB84-F9BA-43D5-87BE-67443E8EF086}">
      <p15:sldGuideLst xmlns:p15="http://schemas.microsoft.com/office/powerpoint/2012/main">
        <p15:guide id="1" pos="2718" userDrawn="1">
          <p15:clr>
            <a:srgbClr val="FBAE40"/>
          </p15:clr>
        </p15:guide>
        <p15:guide id="2" pos="2859" userDrawn="1">
          <p15:clr>
            <a:srgbClr val="FBAE40"/>
          </p15:clr>
        </p15:guide>
        <p15:guide id="3" pos="960" userDrawn="1">
          <p15:clr>
            <a:srgbClr val="FBAE40"/>
          </p15:clr>
        </p15:guide>
        <p15:guide id="4" pos="1087"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lender">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7DB660C-698C-EBB9-9006-FAF47720CD64}"/>
              </a:ext>
            </a:extLst>
          </p:cNvPr>
          <p:cNvSpPr>
            <a:spLocks noGrp="1"/>
          </p:cNvSpPr>
          <p:nvPr>
            <p:ph type="title" hasCustomPrompt="1"/>
          </p:nvPr>
        </p:nvSpPr>
        <p:spPr>
          <a:xfrm>
            <a:off x="431138" y="485078"/>
            <a:ext cx="6700156" cy="1151516"/>
          </a:xfrm>
          <a:prstGeom prst="rect">
            <a:avLst/>
          </a:prstGeom>
        </p:spPr>
        <p:txBody>
          <a:bodyPr vert="horz" lIns="0" tIns="0" rIns="0" bIns="0" rtlCol="0" anchor="t" anchorCtr="0">
            <a:noAutofit/>
          </a:bodyPr>
          <a:lstStyle>
            <a:lvl1pPr algn="ctr">
              <a:defRPr/>
            </a:lvl1pPr>
          </a:lstStyle>
          <a:p>
            <a:r>
              <a:rPr lang="fr-FR" noProof="0"/>
              <a:t>Cliquez pour ajouter le titre du contenu</a:t>
            </a:r>
          </a:p>
        </p:txBody>
      </p:sp>
      <p:grpSp>
        <p:nvGrpSpPr>
          <p:cNvPr id="11" name="Groupe 10">
            <a:extLst>
              <a:ext uri="{FF2B5EF4-FFF2-40B4-BE49-F238E27FC236}">
                <a16:creationId xmlns:a16="http://schemas.microsoft.com/office/drawing/2014/main" id="{19BA9EC8-9A7C-9D89-7B3F-3D3D88C4240D}"/>
              </a:ext>
            </a:extLst>
          </p:cNvPr>
          <p:cNvGrpSpPr/>
          <p:nvPr userDrawn="1"/>
        </p:nvGrpSpPr>
        <p:grpSpPr>
          <a:xfrm>
            <a:off x="1430748" y="2162509"/>
            <a:ext cx="6108101" cy="449000"/>
            <a:chOff x="1467294" y="999001"/>
            <a:chExt cx="10290666" cy="288000"/>
          </a:xfrm>
          <a:noFill/>
        </p:grpSpPr>
        <p:sp>
          <p:nvSpPr>
            <p:cNvPr id="12" name="Flèche : chevron 5">
              <a:extLst>
                <a:ext uri="{FF2B5EF4-FFF2-40B4-BE49-F238E27FC236}">
                  <a16:creationId xmlns:a16="http://schemas.microsoft.com/office/drawing/2014/main" id="{F45C4867-78A1-122E-FCCF-9DEBCAD9B9F6}"/>
                </a:ext>
              </a:extLst>
            </p:cNvPr>
            <p:cNvSpPr/>
            <p:nvPr/>
          </p:nvSpPr>
          <p:spPr>
            <a:xfrm>
              <a:off x="1467294"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Janvier</a:t>
              </a:r>
            </a:p>
          </p:txBody>
        </p:sp>
        <p:sp>
          <p:nvSpPr>
            <p:cNvPr id="13" name="Flèche : chevron 5">
              <a:extLst>
                <a:ext uri="{FF2B5EF4-FFF2-40B4-BE49-F238E27FC236}">
                  <a16:creationId xmlns:a16="http://schemas.microsoft.com/office/drawing/2014/main" id="{3EABDA31-FE02-0040-60D3-9E6397D03426}"/>
                </a:ext>
              </a:extLst>
            </p:cNvPr>
            <p:cNvSpPr/>
            <p:nvPr/>
          </p:nvSpPr>
          <p:spPr>
            <a:xfrm>
              <a:off x="2326762"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Février</a:t>
              </a:r>
            </a:p>
          </p:txBody>
        </p:sp>
        <p:sp>
          <p:nvSpPr>
            <p:cNvPr id="14" name="Flèche : chevron 5">
              <a:extLst>
                <a:ext uri="{FF2B5EF4-FFF2-40B4-BE49-F238E27FC236}">
                  <a16:creationId xmlns:a16="http://schemas.microsoft.com/office/drawing/2014/main" id="{6CCAD2D1-5AAB-CC91-2310-8E13227CA500}"/>
                </a:ext>
              </a:extLst>
            </p:cNvPr>
            <p:cNvSpPr/>
            <p:nvPr/>
          </p:nvSpPr>
          <p:spPr>
            <a:xfrm>
              <a:off x="3186230"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Mars</a:t>
              </a:r>
            </a:p>
          </p:txBody>
        </p:sp>
        <p:sp>
          <p:nvSpPr>
            <p:cNvPr id="15" name="Flèche : chevron 5">
              <a:extLst>
                <a:ext uri="{FF2B5EF4-FFF2-40B4-BE49-F238E27FC236}">
                  <a16:creationId xmlns:a16="http://schemas.microsoft.com/office/drawing/2014/main" id="{FA0C4D72-18B2-A36C-1063-79E13F203CDB}"/>
                </a:ext>
              </a:extLst>
            </p:cNvPr>
            <p:cNvSpPr/>
            <p:nvPr/>
          </p:nvSpPr>
          <p:spPr>
            <a:xfrm>
              <a:off x="4045698"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Avril</a:t>
              </a:r>
            </a:p>
          </p:txBody>
        </p:sp>
        <p:sp>
          <p:nvSpPr>
            <p:cNvPr id="16" name="Flèche : chevron 5">
              <a:extLst>
                <a:ext uri="{FF2B5EF4-FFF2-40B4-BE49-F238E27FC236}">
                  <a16:creationId xmlns:a16="http://schemas.microsoft.com/office/drawing/2014/main" id="{19904142-A7B4-F69B-4143-B1D935A173F8}"/>
                </a:ext>
              </a:extLst>
            </p:cNvPr>
            <p:cNvSpPr/>
            <p:nvPr/>
          </p:nvSpPr>
          <p:spPr>
            <a:xfrm>
              <a:off x="4905166"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Mai</a:t>
              </a:r>
            </a:p>
          </p:txBody>
        </p:sp>
        <p:sp>
          <p:nvSpPr>
            <p:cNvPr id="17" name="Flèche : chevron 5">
              <a:extLst>
                <a:ext uri="{FF2B5EF4-FFF2-40B4-BE49-F238E27FC236}">
                  <a16:creationId xmlns:a16="http://schemas.microsoft.com/office/drawing/2014/main" id="{5A450A9F-BB09-C7FE-246A-F81DFAAFE832}"/>
                </a:ext>
              </a:extLst>
            </p:cNvPr>
            <p:cNvSpPr/>
            <p:nvPr/>
          </p:nvSpPr>
          <p:spPr>
            <a:xfrm>
              <a:off x="5764634"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Juin</a:t>
              </a:r>
            </a:p>
          </p:txBody>
        </p:sp>
        <p:sp>
          <p:nvSpPr>
            <p:cNvPr id="18" name="Flèche : chevron 5">
              <a:extLst>
                <a:ext uri="{FF2B5EF4-FFF2-40B4-BE49-F238E27FC236}">
                  <a16:creationId xmlns:a16="http://schemas.microsoft.com/office/drawing/2014/main" id="{29DD5C0F-5F0F-1BF3-DD94-CDA9A2B7480B}"/>
                </a:ext>
              </a:extLst>
            </p:cNvPr>
            <p:cNvSpPr/>
            <p:nvPr/>
          </p:nvSpPr>
          <p:spPr>
            <a:xfrm>
              <a:off x="6624102"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Juillet</a:t>
              </a:r>
            </a:p>
          </p:txBody>
        </p:sp>
        <p:sp>
          <p:nvSpPr>
            <p:cNvPr id="19" name="Flèche : chevron 5">
              <a:extLst>
                <a:ext uri="{FF2B5EF4-FFF2-40B4-BE49-F238E27FC236}">
                  <a16:creationId xmlns:a16="http://schemas.microsoft.com/office/drawing/2014/main" id="{56A0FE17-6D3B-3911-EFCF-6608F0161E28}"/>
                </a:ext>
              </a:extLst>
            </p:cNvPr>
            <p:cNvSpPr/>
            <p:nvPr/>
          </p:nvSpPr>
          <p:spPr>
            <a:xfrm>
              <a:off x="7483570"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Aout</a:t>
              </a:r>
            </a:p>
          </p:txBody>
        </p:sp>
        <p:sp>
          <p:nvSpPr>
            <p:cNvPr id="20" name="Flèche : chevron 5">
              <a:extLst>
                <a:ext uri="{FF2B5EF4-FFF2-40B4-BE49-F238E27FC236}">
                  <a16:creationId xmlns:a16="http://schemas.microsoft.com/office/drawing/2014/main" id="{5E046F62-2AC6-3953-3E7D-54EB5AFECD5C}"/>
                </a:ext>
              </a:extLst>
            </p:cNvPr>
            <p:cNvSpPr/>
            <p:nvPr/>
          </p:nvSpPr>
          <p:spPr>
            <a:xfrm>
              <a:off x="8343038"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Septembre</a:t>
              </a:r>
            </a:p>
          </p:txBody>
        </p:sp>
        <p:sp>
          <p:nvSpPr>
            <p:cNvPr id="21" name="Flèche : chevron 5">
              <a:extLst>
                <a:ext uri="{FF2B5EF4-FFF2-40B4-BE49-F238E27FC236}">
                  <a16:creationId xmlns:a16="http://schemas.microsoft.com/office/drawing/2014/main" id="{06806FFE-AE7F-3A3A-C799-0885C0178673}"/>
                </a:ext>
              </a:extLst>
            </p:cNvPr>
            <p:cNvSpPr/>
            <p:nvPr/>
          </p:nvSpPr>
          <p:spPr>
            <a:xfrm>
              <a:off x="9202506"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Octobre</a:t>
              </a:r>
            </a:p>
          </p:txBody>
        </p:sp>
        <p:sp>
          <p:nvSpPr>
            <p:cNvPr id="22" name="Flèche : chevron 5">
              <a:extLst>
                <a:ext uri="{FF2B5EF4-FFF2-40B4-BE49-F238E27FC236}">
                  <a16:creationId xmlns:a16="http://schemas.microsoft.com/office/drawing/2014/main" id="{65451CD9-4F69-E9A9-C5E7-4ED669765FAB}"/>
                </a:ext>
              </a:extLst>
            </p:cNvPr>
            <p:cNvSpPr/>
            <p:nvPr/>
          </p:nvSpPr>
          <p:spPr>
            <a:xfrm>
              <a:off x="10061974"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Novembre</a:t>
              </a:r>
            </a:p>
          </p:txBody>
        </p:sp>
        <p:sp>
          <p:nvSpPr>
            <p:cNvPr id="23" name="Flèche : chevron 5">
              <a:extLst>
                <a:ext uri="{FF2B5EF4-FFF2-40B4-BE49-F238E27FC236}">
                  <a16:creationId xmlns:a16="http://schemas.microsoft.com/office/drawing/2014/main" id="{F9C6FAEB-DB66-EF00-96A3-27D69D61278B}"/>
                </a:ext>
              </a:extLst>
            </p:cNvPr>
            <p:cNvSpPr/>
            <p:nvPr/>
          </p:nvSpPr>
          <p:spPr>
            <a:xfrm>
              <a:off x="10921441"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Décembre</a:t>
              </a:r>
            </a:p>
          </p:txBody>
        </p:sp>
      </p:grpSp>
      <p:grpSp>
        <p:nvGrpSpPr>
          <p:cNvPr id="24" name="Groupe 23">
            <a:extLst>
              <a:ext uri="{FF2B5EF4-FFF2-40B4-BE49-F238E27FC236}">
                <a16:creationId xmlns:a16="http://schemas.microsoft.com/office/drawing/2014/main" id="{7AE4556D-E1FA-004B-A3BE-3F8B698181EF}"/>
              </a:ext>
            </a:extLst>
          </p:cNvPr>
          <p:cNvGrpSpPr/>
          <p:nvPr userDrawn="1"/>
        </p:nvGrpSpPr>
        <p:grpSpPr>
          <a:xfrm>
            <a:off x="1420323" y="2162508"/>
            <a:ext cx="5614887" cy="7620757"/>
            <a:chOff x="1628911" y="1142999"/>
            <a:chExt cx="9055510" cy="5057776"/>
          </a:xfrm>
        </p:grpSpPr>
        <p:cxnSp>
          <p:nvCxnSpPr>
            <p:cNvPr id="25" name="Connecteur droit 24">
              <a:extLst>
                <a:ext uri="{FF2B5EF4-FFF2-40B4-BE49-F238E27FC236}">
                  <a16:creationId xmlns:a16="http://schemas.microsoft.com/office/drawing/2014/main" id="{5491F418-B98D-73AE-EE89-F08EF81B166C}"/>
                </a:ext>
              </a:extLst>
            </p:cNvPr>
            <p:cNvCxnSpPr>
              <a:cxnSpLocks/>
            </p:cNvCxnSpPr>
            <p:nvPr/>
          </p:nvCxnSpPr>
          <p:spPr>
            <a:xfrm flipV="1">
              <a:off x="1628911"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E6AB4A8A-BD08-DA9D-A1E1-AFAA1887E8CA}"/>
                </a:ext>
              </a:extLst>
            </p:cNvPr>
            <p:cNvCxnSpPr>
              <a:cxnSpLocks/>
            </p:cNvCxnSpPr>
            <p:nvPr/>
          </p:nvCxnSpPr>
          <p:spPr>
            <a:xfrm flipV="1">
              <a:off x="2473651"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BB6AF72F-B166-413C-18E9-73AA67619ADF}"/>
                </a:ext>
              </a:extLst>
            </p:cNvPr>
            <p:cNvCxnSpPr>
              <a:cxnSpLocks/>
            </p:cNvCxnSpPr>
            <p:nvPr/>
          </p:nvCxnSpPr>
          <p:spPr>
            <a:xfrm flipV="1">
              <a:off x="3294728"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21C6015-2EA8-1FF3-89DE-B5CD2CF5A430}"/>
                </a:ext>
              </a:extLst>
            </p:cNvPr>
            <p:cNvCxnSpPr>
              <a:cxnSpLocks/>
            </p:cNvCxnSpPr>
            <p:nvPr/>
          </p:nvCxnSpPr>
          <p:spPr>
            <a:xfrm flipV="1">
              <a:off x="4115805"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81E448AC-6A99-7C1F-9802-25338FE28C1A}"/>
                </a:ext>
              </a:extLst>
            </p:cNvPr>
            <p:cNvCxnSpPr>
              <a:cxnSpLocks/>
            </p:cNvCxnSpPr>
            <p:nvPr/>
          </p:nvCxnSpPr>
          <p:spPr>
            <a:xfrm flipV="1">
              <a:off x="4936882"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53E6AC7D-EE3C-D87C-D40B-484DA45BF01B}"/>
                </a:ext>
              </a:extLst>
            </p:cNvPr>
            <p:cNvCxnSpPr>
              <a:cxnSpLocks/>
            </p:cNvCxnSpPr>
            <p:nvPr/>
          </p:nvCxnSpPr>
          <p:spPr>
            <a:xfrm flipV="1">
              <a:off x="5757959"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3797344B-11EB-DECF-227B-8058D098D4D3}"/>
                </a:ext>
              </a:extLst>
            </p:cNvPr>
            <p:cNvCxnSpPr>
              <a:cxnSpLocks/>
            </p:cNvCxnSpPr>
            <p:nvPr/>
          </p:nvCxnSpPr>
          <p:spPr>
            <a:xfrm flipV="1">
              <a:off x="6579036"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4680CD66-7042-1D55-BA9B-4DD9985256FE}"/>
                </a:ext>
              </a:extLst>
            </p:cNvPr>
            <p:cNvCxnSpPr>
              <a:cxnSpLocks/>
            </p:cNvCxnSpPr>
            <p:nvPr/>
          </p:nvCxnSpPr>
          <p:spPr>
            <a:xfrm flipV="1">
              <a:off x="7400113"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B9014148-E961-5F7E-1ABD-5618CA9CC8BD}"/>
                </a:ext>
              </a:extLst>
            </p:cNvPr>
            <p:cNvCxnSpPr>
              <a:cxnSpLocks/>
            </p:cNvCxnSpPr>
            <p:nvPr/>
          </p:nvCxnSpPr>
          <p:spPr>
            <a:xfrm flipV="1">
              <a:off x="8221190"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43CBFA89-B5CD-9968-3EF4-4FEB918F7EFF}"/>
                </a:ext>
              </a:extLst>
            </p:cNvPr>
            <p:cNvCxnSpPr>
              <a:cxnSpLocks/>
            </p:cNvCxnSpPr>
            <p:nvPr/>
          </p:nvCxnSpPr>
          <p:spPr>
            <a:xfrm flipV="1">
              <a:off x="9042267"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EC9B5A1F-A908-A29C-152C-EB7830EF14E7}"/>
                </a:ext>
              </a:extLst>
            </p:cNvPr>
            <p:cNvCxnSpPr>
              <a:cxnSpLocks/>
            </p:cNvCxnSpPr>
            <p:nvPr/>
          </p:nvCxnSpPr>
          <p:spPr>
            <a:xfrm flipV="1">
              <a:off x="9863344"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252052F-88BE-B48D-0E73-FC5EA447D246}"/>
                </a:ext>
              </a:extLst>
            </p:cNvPr>
            <p:cNvCxnSpPr>
              <a:cxnSpLocks/>
            </p:cNvCxnSpPr>
            <p:nvPr/>
          </p:nvCxnSpPr>
          <p:spPr>
            <a:xfrm flipV="1">
              <a:off x="10684421"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45" name="Espace réservé du texte 44">
            <a:extLst>
              <a:ext uri="{FF2B5EF4-FFF2-40B4-BE49-F238E27FC236}">
                <a16:creationId xmlns:a16="http://schemas.microsoft.com/office/drawing/2014/main" id="{BA33E560-D2B3-2D12-E9B0-0ED8DB2DE663}"/>
              </a:ext>
            </a:extLst>
          </p:cNvPr>
          <p:cNvSpPr>
            <a:spLocks noGrp="1"/>
          </p:cNvSpPr>
          <p:nvPr>
            <p:ph type="body" sz="quarter" idx="10" hasCustomPrompt="1"/>
          </p:nvPr>
        </p:nvSpPr>
        <p:spPr>
          <a:xfrm>
            <a:off x="1475361" y="2739602"/>
            <a:ext cx="1412518" cy="449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sp>
        <p:nvSpPr>
          <p:cNvPr id="46" name="Espace réservé du texte 44">
            <a:extLst>
              <a:ext uri="{FF2B5EF4-FFF2-40B4-BE49-F238E27FC236}">
                <a16:creationId xmlns:a16="http://schemas.microsoft.com/office/drawing/2014/main" id="{0DAB242E-871C-D3CF-CF9C-A9430FC9C80E}"/>
              </a:ext>
            </a:extLst>
          </p:cNvPr>
          <p:cNvSpPr>
            <a:spLocks noGrp="1"/>
          </p:cNvSpPr>
          <p:nvPr>
            <p:ph type="body" sz="quarter" idx="11" hasCustomPrompt="1"/>
          </p:nvPr>
        </p:nvSpPr>
        <p:spPr>
          <a:xfrm>
            <a:off x="3013324" y="2739602"/>
            <a:ext cx="1412518" cy="449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sp>
        <p:nvSpPr>
          <p:cNvPr id="47" name="Espace réservé du texte 44">
            <a:extLst>
              <a:ext uri="{FF2B5EF4-FFF2-40B4-BE49-F238E27FC236}">
                <a16:creationId xmlns:a16="http://schemas.microsoft.com/office/drawing/2014/main" id="{7DEA4292-E68B-3CB2-1CFB-2B3DACF52FD0}"/>
              </a:ext>
            </a:extLst>
          </p:cNvPr>
          <p:cNvSpPr>
            <a:spLocks noGrp="1"/>
          </p:cNvSpPr>
          <p:nvPr>
            <p:ph type="body" sz="quarter" idx="12" hasCustomPrompt="1"/>
          </p:nvPr>
        </p:nvSpPr>
        <p:spPr>
          <a:xfrm>
            <a:off x="4560150" y="2739602"/>
            <a:ext cx="1412518" cy="449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sp>
        <p:nvSpPr>
          <p:cNvPr id="48" name="Espace réservé du texte 44">
            <a:extLst>
              <a:ext uri="{FF2B5EF4-FFF2-40B4-BE49-F238E27FC236}">
                <a16:creationId xmlns:a16="http://schemas.microsoft.com/office/drawing/2014/main" id="{BCECDF87-5BDC-1FC2-4138-9165D2482F7F}"/>
              </a:ext>
            </a:extLst>
          </p:cNvPr>
          <p:cNvSpPr>
            <a:spLocks noGrp="1"/>
          </p:cNvSpPr>
          <p:nvPr>
            <p:ph type="body" sz="quarter" idx="13" hasCustomPrompt="1"/>
          </p:nvPr>
        </p:nvSpPr>
        <p:spPr>
          <a:xfrm>
            <a:off x="6074415" y="2739602"/>
            <a:ext cx="1412518" cy="449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grpSp>
        <p:nvGrpSpPr>
          <p:cNvPr id="68" name="Groupe 67">
            <a:extLst>
              <a:ext uri="{FF2B5EF4-FFF2-40B4-BE49-F238E27FC236}">
                <a16:creationId xmlns:a16="http://schemas.microsoft.com/office/drawing/2014/main" id="{14DC723A-40E2-ADDC-7BEA-C89B61D93E6B}"/>
              </a:ext>
            </a:extLst>
          </p:cNvPr>
          <p:cNvGrpSpPr/>
          <p:nvPr userDrawn="1"/>
        </p:nvGrpSpPr>
        <p:grpSpPr>
          <a:xfrm>
            <a:off x="-15355" y="4837814"/>
            <a:ext cx="7575029" cy="4945453"/>
            <a:chOff x="686502" y="3103096"/>
            <a:chExt cx="10818993" cy="3172139"/>
          </a:xfrm>
        </p:grpSpPr>
        <p:cxnSp>
          <p:nvCxnSpPr>
            <p:cNvPr id="64" name="Connecteur droit 63">
              <a:extLst>
                <a:ext uri="{FF2B5EF4-FFF2-40B4-BE49-F238E27FC236}">
                  <a16:creationId xmlns:a16="http://schemas.microsoft.com/office/drawing/2014/main" id="{F29B59DB-B235-E8BB-FC6B-0DDD818668C6}"/>
                </a:ext>
              </a:extLst>
            </p:cNvPr>
            <p:cNvCxnSpPr>
              <a:cxnSpLocks/>
            </p:cNvCxnSpPr>
            <p:nvPr userDrawn="1"/>
          </p:nvCxnSpPr>
          <p:spPr>
            <a:xfrm flipV="1">
              <a:off x="686502" y="3103096"/>
              <a:ext cx="10818993" cy="2349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FA2E5A01-ED36-8C8C-DABF-C48C35BB65AC}"/>
                </a:ext>
              </a:extLst>
            </p:cNvPr>
            <p:cNvCxnSpPr>
              <a:cxnSpLocks/>
            </p:cNvCxnSpPr>
            <p:nvPr userDrawn="1"/>
          </p:nvCxnSpPr>
          <p:spPr>
            <a:xfrm flipV="1">
              <a:off x="686502" y="4158373"/>
              <a:ext cx="10818993" cy="2349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FD25085B-1891-2F8F-209C-0675D197C052}"/>
                </a:ext>
              </a:extLst>
            </p:cNvPr>
            <p:cNvCxnSpPr>
              <a:cxnSpLocks/>
            </p:cNvCxnSpPr>
            <p:nvPr userDrawn="1"/>
          </p:nvCxnSpPr>
          <p:spPr>
            <a:xfrm flipV="1">
              <a:off x="686502" y="5202788"/>
              <a:ext cx="10818993" cy="2349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981CAF8D-B449-7E6C-3F26-159388BCC26F}"/>
                </a:ext>
              </a:extLst>
            </p:cNvPr>
            <p:cNvCxnSpPr>
              <a:cxnSpLocks/>
            </p:cNvCxnSpPr>
            <p:nvPr userDrawn="1"/>
          </p:nvCxnSpPr>
          <p:spPr>
            <a:xfrm flipV="1">
              <a:off x="686502" y="6251739"/>
              <a:ext cx="10818993" cy="2349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9" name="Espace réservé du texte 44">
            <a:extLst>
              <a:ext uri="{FF2B5EF4-FFF2-40B4-BE49-F238E27FC236}">
                <a16:creationId xmlns:a16="http://schemas.microsoft.com/office/drawing/2014/main" id="{2AE78D33-5A0E-B90D-4DE7-CF7E856CAEF1}"/>
              </a:ext>
            </a:extLst>
          </p:cNvPr>
          <p:cNvSpPr>
            <a:spLocks noGrp="1"/>
          </p:cNvSpPr>
          <p:nvPr>
            <p:ph type="body" sz="quarter" idx="14" hasCustomPrompt="1"/>
          </p:nvPr>
        </p:nvSpPr>
        <p:spPr>
          <a:xfrm>
            <a:off x="0" y="3384005"/>
            <a:ext cx="1420323" cy="129482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fr-FR" sz="1100" dirty="0">
                <a:solidFill>
                  <a:schemeClr val="bg1"/>
                </a:solidFill>
              </a:defRPr>
            </a:lvl1pPr>
          </a:lstStyle>
          <a:p>
            <a:pPr marL="0" lvl="0" indent="0" algn="ctr">
              <a:buNone/>
            </a:pPr>
            <a:r>
              <a:rPr lang="fr-FR"/>
              <a:t>Texte</a:t>
            </a:r>
          </a:p>
        </p:txBody>
      </p:sp>
      <p:sp>
        <p:nvSpPr>
          <p:cNvPr id="70" name="Espace réservé du texte 44">
            <a:extLst>
              <a:ext uri="{FF2B5EF4-FFF2-40B4-BE49-F238E27FC236}">
                <a16:creationId xmlns:a16="http://schemas.microsoft.com/office/drawing/2014/main" id="{52883BEA-51D6-064E-0649-10CB84FF0D1B}"/>
              </a:ext>
            </a:extLst>
          </p:cNvPr>
          <p:cNvSpPr>
            <a:spLocks noGrp="1"/>
          </p:cNvSpPr>
          <p:nvPr>
            <p:ph type="body" sz="quarter" idx="15" hasCustomPrompt="1"/>
          </p:nvPr>
        </p:nvSpPr>
        <p:spPr>
          <a:xfrm>
            <a:off x="0" y="5051745"/>
            <a:ext cx="1420323" cy="12948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fr-FR" sz="1100" dirty="0">
                <a:solidFill>
                  <a:schemeClr val="bg1"/>
                </a:solidFill>
              </a:defRPr>
            </a:lvl1pPr>
          </a:lstStyle>
          <a:p>
            <a:pPr marL="0" lvl="0" indent="0" algn="ctr">
              <a:buNone/>
            </a:pPr>
            <a:r>
              <a:rPr lang="fr-FR"/>
              <a:t>Texte</a:t>
            </a:r>
          </a:p>
        </p:txBody>
      </p:sp>
      <p:sp>
        <p:nvSpPr>
          <p:cNvPr id="71" name="Espace réservé du texte 44">
            <a:extLst>
              <a:ext uri="{FF2B5EF4-FFF2-40B4-BE49-F238E27FC236}">
                <a16:creationId xmlns:a16="http://schemas.microsoft.com/office/drawing/2014/main" id="{BFEDBBA6-51E5-4A6B-F43E-3AA1A25394E9}"/>
              </a:ext>
            </a:extLst>
          </p:cNvPr>
          <p:cNvSpPr>
            <a:spLocks noGrp="1"/>
          </p:cNvSpPr>
          <p:nvPr>
            <p:ph type="body" sz="quarter" idx="16" hasCustomPrompt="1"/>
          </p:nvPr>
        </p:nvSpPr>
        <p:spPr>
          <a:xfrm>
            <a:off x="0" y="6679116"/>
            <a:ext cx="1420323" cy="1294824"/>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fr-FR" sz="1100" dirty="0">
                <a:solidFill>
                  <a:schemeClr val="bg1"/>
                </a:solidFill>
              </a:defRPr>
            </a:lvl1pPr>
          </a:lstStyle>
          <a:p>
            <a:pPr marL="0" lvl="0" indent="0" algn="ctr">
              <a:buNone/>
            </a:pPr>
            <a:r>
              <a:rPr lang="fr-FR"/>
              <a:t>Texte</a:t>
            </a:r>
          </a:p>
        </p:txBody>
      </p:sp>
      <p:sp>
        <p:nvSpPr>
          <p:cNvPr id="72" name="Espace réservé du texte 44">
            <a:extLst>
              <a:ext uri="{FF2B5EF4-FFF2-40B4-BE49-F238E27FC236}">
                <a16:creationId xmlns:a16="http://schemas.microsoft.com/office/drawing/2014/main" id="{2C89CA31-20D7-523D-7817-778F8C2453D5}"/>
              </a:ext>
            </a:extLst>
          </p:cNvPr>
          <p:cNvSpPr>
            <a:spLocks noGrp="1"/>
          </p:cNvSpPr>
          <p:nvPr>
            <p:ph type="body" sz="quarter" idx="17" hasCustomPrompt="1"/>
          </p:nvPr>
        </p:nvSpPr>
        <p:spPr>
          <a:xfrm>
            <a:off x="0" y="8315361"/>
            <a:ext cx="1420323" cy="1294824"/>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fr-FR" sz="1100" dirty="0">
                <a:solidFill>
                  <a:schemeClr val="bg1"/>
                </a:solidFill>
              </a:defRPr>
            </a:lvl1pPr>
          </a:lstStyle>
          <a:p>
            <a:pPr marL="0" lvl="0" indent="0" algn="ctr">
              <a:buNone/>
            </a:pPr>
            <a:r>
              <a:rPr lang="fr-FR"/>
              <a:t>Texte</a:t>
            </a:r>
          </a:p>
        </p:txBody>
      </p:sp>
      <p:pic>
        <p:nvPicPr>
          <p:cNvPr id="2" name="Picture 2">
            <a:extLst>
              <a:ext uri="{FF2B5EF4-FFF2-40B4-BE49-F238E27FC236}">
                <a16:creationId xmlns:a16="http://schemas.microsoft.com/office/drawing/2014/main" id="{0A8A92BF-B097-A3E4-C0BB-B3FDA9E77589}"/>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424450924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act avec photo">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E4ACB39-09EB-EA51-FE0D-2F238DA9B9EF}"/>
              </a:ext>
            </a:extLst>
          </p:cNvPr>
          <p:cNvPicPr>
            <a:picLocks noChangeAspect="1"/>
          </p:cNvPicPr>
          <p:nvPr userDrawn="1"/>
        </p:nvPicPr>
        <p:blipFill>
          <a:blip r:embed="rId2"/>
          <a:srcRect/>
          <a:stretch/>
        </p:blipFill>
        <p:spPr>
          <a:xfrm>
            <a:off x="0" y="1"/>
            <a:ext cx="7559675" cy="10691810"/>
          </a:xfrm>
          <a:prstGeom prst="rect">
            <a:avLst/>
          </a:prstGeom>
        </p:spPr>
      </p:pic>
      <p:pic>
        <p:nvPicPr>
          <p:cNvPr id="3" name="Picture 1">
            <a:extLst>
              <a:ext uri="{FF2B5EF4-FFF2-40B4-BE49-F238E27FC236}">
                <a16:creationId xmlns:a16="http://schemas.microsoft.com/office/drawing/2014/main" id="{9C1FD245-4C2A-D870-0DFC-40D60FCD4A79}"/>
              </a:ext>
            </a:extLst>
          </p:cNvPr>
          <p:cNvPicPr>
            <a:picLocks noChangeAspect="1"/>
          </p:cNvPicPr>
          <p:nvPr userDrawn="1"/>
        </p:nvPicPr>
        <p:blipFill rotWithShape="1">
          <a:blip r:embed="rId3"/>
          <a:srcRect l="74968" t="46103" b="-1"/>
          <a:stretch/>
        </p:blipFill>
        <p:spPr>
          <a:xfrm rot="5400000" flipV="1">
            <a:off x="222539" y="-222536"/>
            <a:ext cx="5953184" cy="6398260"/>
          </a:xfrm>
          <a:prstGeom prst="rect">
            <a:avLst/>
          </a:prstGeom>
        </p:spPr>
      </p:pic>
      <p:pic>
        <p:nvPicPr>
          <p:cNvPr id="6" name="Graphic 4">
            <a:extLst>
              <a:ext uri="{FF2B5EF4-FFF2-40B4-BE49-F238E27FC236}">
                <a16:creationId xmlns:a16="http://schemas.microsoft.com/office/drawing/2014/main" id="{AB6DCC3C-DC09-225D-7958-E35357FE4EF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592208" y="9415696"/>
            <a:ext cx="2081595" cy="420454"/>
          </a:xfrm>
          <a:prstGeom prst="rect">
            <a:avLst/>
          </a:prstGeom>
        </p:spPr>
      </p:pic>
      <p:sp>
        <p:nvSpPr>
          <p:cNvPr id="8" name="Subtitle 2">
            <a:extLst>
              <a:ext uri="{FF2B5EF4-FFF2-40B4-BE49-F238E27FC236}">
                <a16:creationId xmlns:a16="http://schemas.microsoft.com/office/drawing/2014/main" id="{5188192F-36A1-7742-43B6-5FD498CB9233}"/>
              </a:ext>
            </a:extLst>
          </p:cNvPr>
          <p:cNvSpPr>
            <a:spLocks noGrp="1"/>
          </p:cNvSpPr>
          <p:nvPr>
            <p:ph type="subTitle" idx="1" hasCustomPrompt="1"/>
          </p:nvPr>
        </p:nvSpPr>
        <p:spPr>
          <a:xfrm>
            <a:off x="431800" y="5561646"/>
            <a:ext cx="6696075" cy="1419860"/>
          </a:xfrm>
          <a:prstGeom prst="rect">
            <a:avLst/>
          </a:prstGeom>
        </p:spPr>
        <p:txBody>
          <a:bodyPr lIns="90000" tIns="46800" rIns="90000" anchor="b">
            <a:noAutofit/>
          </a:bodyPr>
          <a:lstStyle>
            <a:lvl1pPr marL="0" indent="0" algn="ctr" defTabSz="914400" rtl="0" eaLnBrk="1" latinLnBrk="0" hangingPunct="1">
              <a:lnSpc>
                <a:spcPct val="100000"/>
              </a:lnSpc>
              <a:buNone/>
              <a:defRPr lang="en-GB" sz="24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Prénom Nom</a:t>
            </a:r>
          </a:p>
        </p:txBody>
      </p:sp>
      <p:sp>
        <p:nvSpPr>
          <p:cNvPr id="10" name="Espace réservé du texte 36">
            <a:extLst>
              <a:ext uri="{FF2B5EF4-FFF2-40B4-BE49-F238E27FC236}">
                <a16:creationId xmlns:a16="http://schemas.microsoft.com/office/drawing/2014/main" id="{E12947B6-C191-58D6-08CE-883BF662ED67}"/>
              </a:ext>
            </a:extLst>
          </p:cNvPr>
          <p:cNvSpPr>
            <a:spLocks noGrp="1"/>
          </p:cNvSpPr>
          <p:nvPr>
            <p:ph type="body" sz="quarter" idx="13" hasCustomPrompt="1"/>
          </p:nvPr>
        </p:nvSpPr>
        <p:spPr>
          <a:xfrm>
            <a:off x="431800" y="7157630"/>
            <a:ext cx="6696075" cy="707255"/>
          </a:xfrm>
        </p:spPr>
        <p:txBody>
          <a:bodyPr/>
          <a:lstStyle>
            <a:lvl1pPr marL="0" indent="0" algn="ctr">
              <a:spcAft>
                <a:spcPts val="0"/>
              </a:spcAft>
              <a:buNone/>
              <a:defRPr sz="1600" b="1">
                <a:solidFill>
                  <a:schemeClr val="bg1"/>
                </a:solidFill>
              </a:defRPr>
            </a:lvl1pPr>
          </a:lstStyle>
          <a:p>
            <a:pPr lvl="0"/>
            <a:r>
              <a:rPr lang="fr-FR"/>
              <a:t>Fonction sur 2 lignes max</a:t>
            </a:r>
          </a:p>
        </p:txBody>
      </p:sp>
      <p:sp>
        <p:nvSpPr>
          <p:cNvPr id="11" name="Espace réservé du texte 36">
            <a:extLst>
              <a:ext uri="{FF2B5EF4-FFF2-40B4-BE49-F238E27FC236}">
                <a16:creationId xmlns:a16="http://schemas.microsoft.com/office/drawing/2014/main" id="{463B1989-4F57-A007-20CC-AFA3FEEE3F08}"/>
              </a:ext>
            </a:extLst>
          </p:cNvPr>
          <p:cNvSpPr>
            <a:spLocks noGrp="1"/>
          </p:cNvSpPr>
          <p:nvPr>
            <p:ph type="body" sz="quarter" idx="14" hasCustomPrompt="1"/>
          </p:nvPr>
        </p:nvSpPr>
        <p:spPr>
          <a:xfrm>
            <a:off x="431800" y="8041010"/>
            <a:ext cx="6696075" cy="1043032"/>
          </a:xfrm>
        </p:spPr>
        <p:txBody>
          <a:bodyPr/>
          <a:lstStyle>
            <a:lvl1pPr marL="0" indent="0" algn="ctr">
              <a:buNone/>
              <a:defRPr sz="1600" b="0">
                <a:solidFill>
                  <a:schemeClr val="bg1"/>
                </a:solidFill>
              </a:defRPr>
            </a:lvl1pPr>
          </a:lstStyle>
          <a:p>
            <a:pPr lvl="0"/>
            <a:r>
              <a:rPr lang="fr-FR"/>
              <a:t>Email et  téléphone</a:t>
            </a:r>
          </a:p>
        </p:txBody>
      </p:sp>
      <p:sp>
        <p:nvSpPr>
          <p:cNvPr id="13" name="Espace réservé pour une image  11">
            <a:extLst>
              <a:ext uri="{FF2B5EF4-FFF2-40B4-BE49-F238E27FC236}">
                <a16:creationId xmlns:a16="http://schemas.microsoft.com/office/drawing/2014/main" id="{A8FF8BA2-EE86-6F5A-1FC8-802817972953}"/>
              </a:ext>
            </a:extLst>
          </p:cNvPr>
          <p:cNvSpPr>
            <a:spLocks noGrp="1"/>
          </p:cNvSpPr>
          <p:nvPr>
            <p:ph type="pic" sz="quarter" idx="15"/>
          </p:nvPr>
        </p:nvSpPr>
        <p:spPr>
          <a:xfrm>
            <a:off x="1640559" y="1185541"/>
            <a:ext cx="4278557" cy="4278557"/>
          </a:xfrm>
          <a:custGeom>
            <a:avLst/>
            <a:gdLst>
              <a:gd name="connsiteX0" fmla="*/ 0 w 4278557"/>
              <a:gd name="connsiteY0" fmla="*/ 0 h 4278557"/>
              <a:gd name="connsiteX1" fmla="*/ 1790318 w 4278557"/>
              <a:gd name="connsiteY1" fmla="*/ 0 h 4278557"/>
              <a:gd name="connsiteX2" fmla="*/ 3621096 w 4278557"/>
              <a:gd name="connsiteY2" fmla="*/ 557999 h 4278557"/>
              <a:gd name="connsiteX3" fmla="*/ 4278557 w 4278557"/>
              <a:gd name="connsiteY3" fmla="*/ 2139279 h 4278557"/>
              <a:gd name="connsiteX4" fmla="*/ 3654812 w 4278557"/>
              <a:gd name="connsiteY4" fmla="*/ 3658184 h 4278557"/>
              <a:gd name="connsiteX5" fmla="*/ 2139279 w 4278557"/>
              <a:gd name="connsiteY5" fmla="*/ 4278557 h 4278557"/>
              <a:gd name="connsiteX6" fmla="*/ 557999 w 4278557"/>
              <a:gd name="connsiteY6" fmla="*/ 3621096 h 4278557"/>
              <a:gd name="connsiteX7" fmla="*/ 0 w 4278557"/>
              <a:gd name="connsiteY7" fmla="*/ 1790318 h 427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8557" h="4278557">
                <a:moveTo>
                  <a:pt x="0" y="0"/>
                </a:moveTo>
                <a:lnTo>
                  <a:pt x="1790318" y="0"/>
                </a:lnTo>
                <a:cubicBezTo>
                  <a:pt x="2559043" y="0"/>
                  <a:pt x="3192903" y="193867"/>
                  <a:pt x="3621096" y="557999"/>
                </a:cubicBezTo>
                <a:cubicBezTo>
                  <a:pt x="4057718" y="928875"/>
                  <a:pt x="4278557" y="1459902"/>
                  <a:pt x="4278557" y="2139279"/>
                </a:cubicBezTo>
                <a:cubicBezTo>
                  <a:pt x="4278557" y="2717509"/>
                  <a:pt x="4057718" y="3258649"/>
                  <a:pt x="3654812" y="3658184"/>
                </a:cubicBezTo>
                <a:cubicBezTo>
                  <a:pt x="3253592" y="4057718"/>
                  <a:pt x="2715822" y="4278557"/>
                  <a:pt x="2139279" y="4278557"/>
                </a:cubicBezTo>
                <a:cubicBezTo>
                  <a:pt x="1459902" y="4278557"/>
                  <a:pt x="928875" y="4057718"/>
                  <a:pt x="557999" y="3621096"/>
                </a:cubicBezTo>
                <a:cubicBezTo>
                  <a:pt x="192180" y="3191218"/>
                  <a:pt x="0" y="2559043"/>
                  <a:pt x="0" y="1790318"/>
                </a:cubicBezTo>
                <a:close/>
              </a:path>
            </a:pathLst>
          </a:custGeom>
          <a:solidFill>
            <a:schemeClr val="accent4"/>
          </a:solidFill>
        </p:spPr>
        <p:txBody>
          <a:bodyPr wrap="square" anchor="ctr">
            <a:noAutofit/>
          </a:bodyPr>
          <a:lstStyle>
            <a:lvl1pPr marL="0" indent="0" algn="ctr">
              <a:buNone/>
              <a:defRPr>
                <a:solidFill>
                  <a:schemeClr val="bg1"/>
                </a:solidFill>
              </a:defRPr>
            </a:lvl1pPr>
          </a:lstStyle>
          <a:p>
            <a:endParaRPr lang="fr-FR"/>
          </a:p>
        </p:txBody>
      </p:sp>
      <p:sp>
        <p:nvSpPr>
          <p:cNvPr id="14" name="Date Placeholder 3">
            <a:extLst>
              <a:ext uri="{FF2B5EF4-FFF2-40B4-BE49-F238E27FC236}">
                <a16:creationId xmlns:a16="http://schemas.microsoft.com/office/drawing/2014/main" id="{43AAC1AC-1EE0-D6B7-182D-05AD757D19EC}"/>
              </a:ext>
            </a:extLst>
          </p:cNvPr>
          <p:cNvSpPr txBox="1">
            <a:spLocks/>
          </p:cNvSpPr>
          <p:nvPr userDrawn="1"/>
        </p:nvSpPr>
        <p:spPr>
          <a:xfrm>
            <a:off x="2185624" y="10167804"/>
            <a:ext cx="3188427" cy="157481"/>
          </a:xfrm>
          <a:prstGeom prst="rect">
            <a:avLst/>
          </a:prstGeom>
          <a:noFill/>
        </p:spPr>
        <p:txBody>
          <a:bodyPr vert="horz" lIns="0" tIns="0" rIns="0" bIns="0" rtlCol="0" anchor="t"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noProof="0">
                <a:solidFill>
                  <a:schemeClr val="bg1"/>
                </a:solidFill>
                <a:latin typeface="Arial" panose="020B0604020202020204" pitchFamily="34" charset="0"/>
              </a:rPr>
              <a:t>Copyright© Talent Solutions</a:t>
            </a:r>
          </a:p>
        </p:txBody>
      </p:sp>
    </p:spTree>
    <p:extLst>
      <p:ext uri="{BB962C8B-B14F-4D97-AF65-F5344CB8AC3E}">
        <p14:creationId xmlns:p14="http://schemas.microsoft.com/office/powerpoint/2010/main" val="1956480694"/>
      </p:ext>
    </p:extLst>
  </p:cSld>
  <p:clrMapOvr>
    <a:masterClrMapping/>
  </p:clrMapOvr>
  <p:extLst>
    <p:ext uri="{DCECCB84-F9BA-43D5-87BE-67443E8EF086}">
      <p15:sldGuideLst xmlns:p15="http://schemas.microsoft.com/office/powerpoint/2012/main">
        <p15:guide id="1" orient="horz" pos="259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lain Viole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F4DABFC-D271-8181-730E-F126851C9481}"/>
              </a:ext>
            </a:extLst>
          </p:cNvPr>
          <p:cNvPicPr>
            <a:picLocks noChangeAspect="1"/>
          </p:cNvPicPr>
          <p:nvPr userDrawn="1"/>
        </p:nvPicPr>
        <p:blipFill>
          <a:blip r:embed="rId2"/>
          <a:srcRect/>
          <a:stretch/>
        </p:blipFill>
        <p:spPr>
          <a:xfrm>
            <a:off x="0" y="0"/>
            <a:ext cx="7559675" cy="10691813"/>
          </a:xfrm>
          <a:prstGeom prst="rect">
            <a:avLst/>
          </a:prstGeom>
        </p:spPr>
      </p:pic>
      <p:sp>
        <p:nvSpPr>
          <p:cNvPr id="3" name="Title 1">
            <a:extLst>
              <a:ext uri="{FF2B5EF4-FFF2-40B4-BE49-F238E27FC236}">
                <a16:creationId xmlns:a16="http://schemas.microsoft.com/office/drawing/2014/main" id="{753F6A1D-272B-A841-C841-E61D03B71905}"/>
              </a:ext>
            </a:extLst>
          </p:cNvPr>
          <p:cNvSpPr>
            <a:spLocks noGrp="1"/>
          </p:cNvSpPr>
          <p:nvPr>
            <p:ph type="ctrTitle" hasCustomPrompt="1"/>
          </p:nvPr>
        </p:nvSpPr>
        <p:spPr>
          <a:xfrm>
            <a:off x="431800" y="1734904"/>
            <a:ext cx="4239297" cy="2566095"/>
          </a:xfrm>
          <a:prstGeom prst="rect">
            <a:avLst/>
          </a:prstGeom>
        </p:spPr>
        <p:txBody>
          <a:bodyPr anchor="b" anchorCtr="0">
            <a:noAutofit/>
          </a:bodyPr>
          <a:lstStyle>
            <a:lvl1pPr algn="l">
              <a:defRPr lang="en-GB" sz="3411" b="1" kern="1200" spc="-62" baseline="0" dirty="0">
                <a:solidFill>
                  <a:schemeClr val="bg1"/>
                </a:solidFill>
                <a:latin typeface="Arial" panose="020B0604020202020204" pitchFamily="34" charset="0"/>
                <a:ea typeface="+mn-ea"/>
                <a:cs typeface="+mn-cs"/>
              </a:defRPr>
            </a:lvl1pPr>
          </a:lstStyle>
          <a:p>
            <a:pPr marL="0" lvl="0" algn="l" defTabSz="567019" rtl="0" eaLnBrk="1" latinLnBrk="0" hangingPunct="1">
              <a:lnSpc>
                <a:spcPct val="90000"/>
              </a:lnSpc>
            </a:pPr>
            <a:r>
              <a:rPr lang="fr-FR" noProof="0"/>
              <a:t>Titre du document</a:t>
            </a:r>
          </a:p>
        </p:txBody>
      </p:sp>
      <p:sp>
        <p:nvSpPr>
          <p:cNvPr id="7" name="Subtitle 2">
            <a:extLst>
              <a:ext uri="{FF2B5EF4-FFF2-40B4-BE49-F238E27FC236}">
                <a16:creationId xmlns:a16="http://schemas.microsoft.com/office/drawing/2014/main" id="{E0DAD211-D685-7B19-9E27-27CF667DC3F2}"/>
              </a:ext>
            </a:extLst>
          </p:cNvPr>
          <p:cNvSpPr>
            <a:spLocks noGrp="1"/>
          </p:cNvSpPr>
          <p:nvPr>
            <p:ph type="subTitle" idx="1" hasCustomPrompt="1"/>
          </p:nvPr>
        </p:nvSpPr>
        <p:spPr>
          <a:xfrm>
            <a:off x="431800" y="4558360"/>
            <a:ext cx="4220809" cy="2213601"/>
          </a:xfrm>
          <a:prstGeom prst="rect">
            <a:avLst/>
          </a:prstGeom>
        </p:spPr>
        <p:txBody>
          <a:bodyPr lIns="90000" tIns="46800" rIns="90000">
            <a:noAutofit/>
          </a:bodyPr>
          <a:lstStyle>
            <a:lvl1pPr marL="0" indent="0" algn="l" defTabSz="567019" rtl="0" eaLnBrk="1" latinLnBrk="0" hangingPunct="1">
              <a:lnSpc>
                <a:spcPct val="100000"/>
              </a:lnSpc>
              <a:buNone/>
              <a:defRPr lang="en-GB" sz="1550" b="0" kern="1200" spc="-19" baseline="0" dirty="0">
                <a:solidFill>
                  <a:schemeClr val="bg1"/>
                </a:solidFill>
                <a:effectLst/>
                <a:latin typeface="Arial" panose="020B0604020202020204" pitchFamily="34" charset="0"/>
                <a:ea typeface="+mn-ea"/>
                <a:cs typeface="+mn-cs"/>
              </a:defRPr>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fr-FR" noProof="0"/>
              <a:t>Description du document ou paragraphe d'introduction, selon les besoins</a:t>
            </a:r>
          </a:p>
        </p:txBody>
      </p:sp>
      <p:pic>
        <p:nvPicPr>
          <p:cNvPr id="8" name="Picture 1">
            <a:extLst>
              <a:ext uri="{FF2B5EF4-FFF2-40B4-BE49-F238E27FC236}">
                <a16:creationId xmlns:a16="http://schemas.microsoft.com/office/drawing/2014/main" id="{6D05A0FA-1C97-3BA4-FA84-101818AA1434}"/>
              </a:ext>
            </a:extLst>
          </p:cNvPr>
          <p:cNvPicPr>
            <a:picLocks noChangeAspect="1"/>
          </p:cNvPicPr>
          <p:nvPr userDrawn="1"/>
        </p:nvPicPr>
        <p:blipFill rotWithShape="1">
          <a:blip r:embed="rId3"/>
          <a:srcRect l="51044" t="43425" r="-1"/>
          <a:stretch/>
        </p:blipFill>
        <p:spPr>
          <a:xfrm flipV="1">
            <a:off x="0" y="6737787"/>
            <a:ext cx="6854150" cy="3954026"/>
          </a:xfrm>
          <a:prstGeom prst="rect">
            <a:avLst/>
          </a:prstGeom>
        </p:spPr>
      </p:pic>
      <p:pic>
        <p:nvPicPr>
          <p:cNvPr id="10" name="Graphic 4">
            <a:extLst>
              <a:ext uri="{FF2B5EF4-FFF2-40B4-BE49-F238E27FC236}">
                <a16:creationId xmlns:a16="http://schemas.microsoft.com/office/drawing/2014/main" id="{6FD75152-509D-25F0-3514-57C25D0939D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69853" y="608091"/>
            <a:ext cx="2081595" cy="420454"/>
          </a:xfrm>
          <a:prstGeom prst="rect">
            <a:avLst/>
          </a:prstGeom>
        </p:spPr>
      </p:pic>
      <p:sp>
        <p:nvSpPr>
          <p:cNvPr id="11" name="Date Placeholder 3">
            <a:extLst>
              <a:ext uri="{FF2B5EF4-FFF2-40B4-BE49-F238E27FC236}">
                <a16:creationId xmlns:a16="http://schemas.microsoft.com/office/drawing/2014/main" id="{5395C2BE-541B-CA09-2F73-4BFA66FDF40B}"/>
              </a:ext>
            </a:extLst>
          </p:cNvPr>
          <p:cNvSpPr txBox="1">
            <a:spLocks/>
          </p:cNvSpPr>
          <p:nvPr userDrawn="1"/>
        </p:nvSpPr>
        <p:spPr>
          <a:xfrm>
            <a:off x="277425" y="10358093"/>
            <a:ext cx="3188427" cy="157481"/>
          </a:xfrm>
          <a:prstGeom prst="rect">
            <a:avLst/>
          </a:prstGeom>
          <a:noFill/>
        </p:spPr>
        <p:txBody>
          <a:bodyPr vert="horz" lIns="0" tIns="0" rIns="0" bIns="0" rtlCol="0" anchor="t"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noProof="0">
                <a:solidFill>
                  <a:schemeClr val="bg1"/>
                </a:solidFill>
                <a:latin typeface="Arial" panose="020B0604020202020204" pitchFamily="34" charset="0"/>
              </a:rPr>
              <a:t>Copyright© Talent Solutions</a:t>
            </a:r>
          </a:p>
        </p:txBody>
      </p:sp>
    </p:spTree>
    <p:extLst>
      <p:ext uri="{BB962C8B-B14F-4D97-AF65-F5344CB8AC3E}">
        <p14:creationId xmlns:p14="http://schemas.microsoft.com/office/powerpoint/2010/main" val="3756577390"/>
      </p:ext>
    </p:extLst>
  </p:cSld>
  <p:clrMapOvr>
    <a:masterClrMapping/>
  </p:clrMapOvr>
  <p:extLst>
    <p:ext uri="{DCECCB84-F9BA-43D5-87BE-67443E8EF086}">
      <p15:sldGuideLst xmlns:p15="http://schemas.microsoft.com/office/powerpoint/2012/main">
        <p15:guide id="1" orient="horz" pos="259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 Content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1B4A3E0-C9CF-D058-F574-412CD02EA1DE}"/>
              </a:ext>
            </a:extLst>
          </p:cNvPr>
          <p:cNvPicPr>
            <a:picLocks noChangeAspect="1"/>
          </p:cNvPicPr>
          <p:nvPr userDrawn="1"/>
        </p:nvPicPr>
        <p:blipFill>
          <a:blip r:embed="rId2"/>
          <a:srcRect/>
          <a:stretch/>
        </p:blipFill>
        <p:spPr>
          <a:xfrm>
            <a:off x="0" y="1"/>
            <a:ext cx="7559675" cy="9836150"/>
          </a:xfrm>
          <a:prstGeom prst="rect">
            <a:avLst/>
          </a:prstGeom>
        </p:spPr>
      </p:pic>
      <p:sp>
        <p:nvSpPr>
          <p:cNvPr id="2" name="Title 1">
            <a:extLst>
              <a:ext uri="{FF2B5EF4-FFF2-40B4-BE49-F238E27FC236}">
                <a16:creationId xmlns:a16="http://schemas.microsoft.com/office/drawing/2014/main" id="{04296F00-4E8A-00E6-AFAD-10FE942B31E6}"/>
              </a:ext>
            </a:extLst>
          </p:cNvPr>
          <p:cNvSpPr>
            <a:spLocks noGrp="1"/>
          </p:cNvSpPr>
          <p:nvPr>
            <p:ph type="ctrTitle" hasCustomPrompt="1"/>
          </p:nvPr>
        </p:nvSpPr>
        <p:spPr>
          <a:xfrm>
            <a:off x="694945" y="657225"/>
            <a:ext cx="5417098" cy="529303"/>
          </a:xfrm>
          <a:prstGeom prst="rect">
            <a:avLst/>
          </a:prstGeom>
        </p:spPr>
        <p:txBody>
          <a:bodyPr anchor="t" anchorCtr="0">
            <a:noAutofit/>
          </a:bodyPr>
          <a:lstStyle>
            <a:lvl1pPr algn="l">
              <a:defRPr lang="en-GB" sz="3000" b="1" kern="1200" spc="-5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Ordre du jour/Contenu</a:t>
            </a:r>
          </a:p>
        </p:txBody>
      </p:sp>
      <p:pic>
        <p:nvPicPr>
          <p:cNvPr id="6" name="Picture 7">
            <a:extLst>
              <a:ext uri="{FF2B5EF4-FFF2-40B4-BE49-F238E27FC236}">
                <a16:creationId xmlns:a16="http://schemas.microsoft.com/office/drawing/2014/main" id="{45D0A8E3-81ED-304A-0E54-FD18C534814D}"/>
              </a:ext>
            </a:extLst>
          </p:cNvPr>
          <p:cNvPicPr>
            <a:picLocks noChangeAspect="1"/>
          </p:cNvPicPr>
          <p:nvPr userDrawn="1"/>
        </p:nvPicPr>
        <p:blipFill rotWithShape="1">
          <a:blip r:embed="rId3"/>
          <a:srcRect l="114" t="55" r="34959" b="-1"/>
          <a:stretch/>
        </p:blipFill>
        <p:spPr>
          <a:xfrm>
            <a:off x="3576894" y="0"/>
            <a:ext cx="3982781" cy="8917580"/>
          </a:xfrm>
          <a:prstGeom prst="rect">
            <a:avLst/>
          </a:prstGeom>
        </p:spPr>
      </p:pic>
      <p:sp>
        <p:nvSpPr>
          <p:cNvPr id="10" name="Espace réservé du texte 4">
            <a:extLst>
              <a:ext uri="{FF2B5EF4-FFF2-40B4-BE49-F238E27FC236}">
                <a16:creationId xmlns:a16="http://schemas.microsoft.com/office/drawing/2014/main" id="{22308AEA-9926-484D-50C9-0BF6D04C9BF1}"/>
              </a:ext>
            </a:extLst>
          </p:cNvPr>
          <p:cNvSpPr>
            <a:spLocks noGrp="1"/>
          </p:cNvSpPr>
          <p:nvPr>
            <p:ph type="body" sz="quarter" idx="10" hasCustomPrompt="1"/>
          </p:nvPr>
        </p:nvSpPr>
        <p:spPr>
          <a:xfrm>
            <a:off x="694944" y="1677451"/>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01</a:t>
            </a:r>
          </a:p>
        </p:txBody>
      </p:sp>
      <p:sp>
        <p:nvSpPr>
          <p:cNvPr id="12" name="Espace réservé du texte 6">
            <a:extLst>
              <a:ext uri="{FF2B5EF4-FFF2-40B4-BE49-F238E27FC236}">
                <a16:creationId xmlns:a16="http://schemas.microsoft.com/office/drawing/2014/main" id="{3084DF08-2672-2336-8619-DB8111AA087E}"/>
              </a:ext>
            </a:extLst>
          </p:cNvPr>
          <p:cNvSpPr>
            <a:spLocks noGrp="1"/>
          </p:cNvSpPr>
          <p:nvPr>
            <p:ph type="body" sz="quarter" idx="11" hasCustomPrompt="1"/>
          </p:nvPr>
        </p:nvSpPr>
        <p:spPr>
          <a:xfrm>
            <a:off x="1422400" y="1677450"/>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13" name="Espace réservé du texte 4">
            <a:extLst>
              <a:ext uri="{FF2B5EF4-FFF2-40B4-BE49-F238E27FC236}">
                <a16:creationId xmlns:a16="http://schemas.microsoft.com/office/drawing/2014/main" id="{90DB32DF-5597-494F-A167-72CA62D390FB}"/>
              </a:ext>
            </a:extLst>
          </p:cNvPr>
          <p:cNvSpPr>
            <a:spLocks noGrp="1"/>
          </p:cNvSpPr>
          <p:nvPr>
            <p:ph type="body" sz="quarter" idx="12" hasCustomPrompt="1"/>
          </p:nvPr>
        </p:nvSpPr>
        <p:spPr>
          <a:xfrm>
            <a:off x="694944" y="2384337"/>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02</a:t>
            </a:r>
          </a:p>
        </p:txBody>
      </p:sp>
      <p:sp>
        <p:nvSpPr>
          <p:cNvPr id="14" name="Espace réservé du texte 6">
            <a:extLst>
              <a:ext uri="{FF2B5EF4-FFF2-40B4-BE49-F238E27FC236}">
                <a16:creationId xmlns:a16="http://schemas.microsoft.com/office/drawing/2014/main" id="{265A74F4-B4F1-D2D2-2992-1559A9E21CFF}"/>
              </a:ext>
            </a:extLst>
          </p:cNvPr>
          <p:cNvSpPr>
            <a:spLocks noGrp="1"/>
          </p:cNvSpPr>
          <p:nvPr>
            <p:ph type="body" sz="quarter" idx="13" hasCustomPrompt="1"/>
          </p:nvPr>
        </p:nvSpPr>
        <p:spPr>
          <a:xfrm>
            <a:off x="1422400" y="2384336"/>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15" name="Espace réservé du texte 4">
            <a:extLst>
              <a:ext uri="{FF2B5EF4-FFF2-40B4-BE49-F238E27FC236}">
                <a16:creationId xmlns:a16="http://schemas.microsoft.com/office/drawing/2014/main" id="{4835CF8D-FC29-1617-70DF-B94577181346}"/>
              </a:ext>
            </a:extLst>
          </p:cNvPr>
          <p:cNvSpPr>
            <a:spLocks noGrp="1"/>
          </p:cNvSpPr>
          <p:nvPr>
            <p:ph type="body" sz="quarter" idx="14" hasCustomPrompt="1"/>
          </p:nvPr>
        </p:nvSpPr>
        <p:spPr>
          <a:xfrm>
            <a:off x="694944" y="3091223"/>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03</a:t>
            </a:r>
          </a:p>
        </p:txBody>
      </p:sp>
      <p:sp>
        <p:nvSpPr>
          <p:cNvPr id="24" name="Espace réservé du texte 6">
            <a:extLst>
              <a:ext uri="{FF2B5EF4-FFF2-40B4-BE49-F238E27FC236}">
                <a16:creationId xmlns:a16="http://schemas.microsoft.com/office/drawing/2014/main" id="{F31D454E-B3B9-C2D5-D641-3EE80F8E591B}"/>
              </a:ext>
            </a:extLst>
          </p:cNvPr>
          <p:cNvSpPr>
            <a:spLocks noGrp="1"/>
          </p:cNvSpPr>
          <p:nvPr>
            <p:ph type="body" sz="quarter" idx="15" hasCustomPrompt="1"/>
          </p:nvPr>
        </p:nvSpPr>
        <p:spPr>
          <a:xfrm>
            <a:off x="1422400" y="3091222"/>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25" name="Espace réservé du texte 4">
            <a:extLst>
              <a:ext uri="{FF2B5EF4-FFF2-40B4-BE49-F238E27FC236}">
                <a16:creationId xmlns:a16="http://schemas.microsoft.com/office/drawing/2014/main" id="{B4B8CDC5-4328-4A40-4693-F0602C6FA9F6}"/>
              </a:ext>
            </a:extLst>
          </p:cNvPr>
          <p:cNvSpPr>
            <a:spLocks noGrp="1"/>
          </p:cNvSpPr>
          <p:nvPr>
            <p:ph type="body" sz="quarter" idx="16" hasCustomPrompt="1"/>
          </p:nvPr>
        </p:nvSpPr>
        <p:spPr>
          <a:xfrm>
            <a:off x="694944" y="3798109"/>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04</a:t>
            </a:r>
          </a:p>
        </p:txBody>
      </p:sp>
      <p:sp>
        <p:nvSpPr>
          <p:cNvPr id="26" name="Espace réservé du texte 6">
            <a:extLst>
              <a:ext uri="{FF2B5EF4-FFF2-40B4-BE49-F238E27FC236}">
                <a16:creationId xmlns:a16="http://schemas.microsoft.com/office/drawing/2014/main" id="{DA4F5EB2-1753-5F88-A0AB-6ADCE2EC7B5F}"/>
              </a:ext>
            </a:extLst>
          </p:cNvPr>
          <p:cNvSpPr>
            <a:spLocks noGrp="1"/>
          </p:cNvSpPr>
          <p:nvPr>
            <p:ph type="body" sz="quarter" idx="17" hasCustomPrompt="1"/>
          </p:nvPr>
        </p:nvSpPr>
        <p:spPr>
          <a:xfrm>
            <a:off x="1422400" y="3798108"/>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27" name="Espace réservé du texte 4">
            <a:extLst>
              <a:ext uri="{FF2B5EF4-FFF2-40B4-BE49-F238E27FC236}">
                <a16:creationId xmlns:a16="http://schemas.microsoft.com/office/drawing/2014/main" id="{C36B4A88-DB9B-778B-45BA-6D2E764A8EFC}"/>
              </a:ext>
            </a:extLst>
          </p:cNvPr>
          <p:cNvSpPr>
            <a:spLocks noGrp="1"/>
          </p:cNvSpPr>
          <p:nvPr>
            <p:ph type="body" sz="quarter" idx="18" hasCustomPrompt="1"/>
          </p:nvPr>
        </p:nvSpPr>
        <p:spPr>
          <a:xfrm>
            <a:off x="694944" y="4504994"/>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05</a:t>
            </a:r>
          </a:p>
        </p:txBody>
      </p:sp>
      <p:sp>
        <p:nvSpPr>
          <p:cNvPr id="28" name="Espace réservé du texte 6">
            <a:extLst>
              <a:ext uri="{FF2B5EF4-FFF2-40B4-BE49-F238E27FC236}">
                <a16:creationId xmlns:a16="http://schemas.microsoft.com/office/drawing/2014/main" id="{CE5C8977-F650-FD59-02C4-7D1A67350EDC}"/>
              </a:ext>
            </a:extLst>
          </p:cNvPr>
          <p:cNvSpPr>
            <a:spLocks noGrp="1"/>
          </p:cNvSpPr>
          <p:nvPr>
            <p:ph type="body" sz="quarter" idx="19" hasCustomPrompt="1"/>
          </p:nvPr>
        </p:nvSpPr>
        <p:spPr>
          <a:xfrm>
            <a:off x="1422400" y="4504993"/>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29" name="Espace réservé du texte 4">
            <a:extLst>
              <a:ext uri="{FF2B5EF4-FFF2-40B4-BE49-F238E27FC236}">
                <a16:creationId xmlns:a16="http://schemas.microsoft.com/office/drawing/2014/main" id="{53792E89-CD84-5133-C5B0-6908A2DB6ECE}"/>
              </a:ext>
            </a:extLst>
          </p:cNvPr>
          <p:cNvSpPr>
            <a:spLocks noGrp="1"/>
          </p:cNvSpPr>
          <p:nvPr>
            <p:ph type="body" sz="quarter" idx="20" hasCustomPrompt="1"/>
          </p:nvPr>
        </p:nvSpPr>
        <p:spPr>
          <a:xfrm>
            <a:off x="694944" y="5211879"/>
            <a:ext cx="540037" cy="540037"/>
          </a:xfrm>
          <a:prstGeom prst="rect">
            <a:avLst/>
          </a:prstGeom>
          <a:ln>
            <a:solidFill>
              <a:schemeClr val="bg1"/>
            </a:solidFill>
          </a:ln>
        </p:spPr>
        <p:txBody>
          <a:bodyPr anchor="ctr"/>
          <a:lstStyle>
            <a:lvl1pPr marL="0" indent="0" algn="ctr">
              <a:buFontTx/>
              <a:buNone/>
              <a:defRPr sz="1600" b="1">
                <a:solidFill>
                  <a:schemeClr val="bg1"/>
                </a:solidFill>
              </a:defRPr>
            </a:lvl1pPr>
          </a:lstStyle>
          <a:p>
            <a:pPr lvl="0"/>
            <a:r>
              <a:rPr lang="fr-FR"/>
              <a:t>06</a:t>
            </a:r>
          </a:p>
        </p:txBody>
      </p:sp>
      <p:sp>
        <p:nvSpPr>
          <p:cNvPr id="30" name="Espace réservé du texte 6">
            <a:extLst>
              <a:ext uri="{FF2B5EF4-FFF2-40B4-BE49-F238E27FC236}">
                <a16:creationId xmlns:a16="http://schemas.microsoft.com/office/drawing/2014/main" id="{8E5F0164-F99C-C5BA-1BB2-E4E730FECAED}"/>
              </a:ext>
            </a:extLst>
          </p:cNvPr>
          <p:cNvSpPr>
            <a:spLocks noGrp="1"/>
          </p:cNvSpPr>
          <p:nvPr>
            <p:ph type="body" sz="quarter" idx="21" hasCustomPrompt="1"/>
          </p:nvPr>
        </p:nvSpPr>
        <p:spPr>
          <a:xfrm>
            <a:off x="1422400" y="5211878"/>
            <a:ext cx="4689643" cy="540037"/>
          </a:xfrm>
        </p:spPr>
        <p:txBody>
          <a:bodyPr anchor="ct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3978341314"/>
      </p:ext>
    </p:extLst>
  </p:cSld>
  <p:clrMapOvr>
    <a:masterClrMapping/>
  </p:clrMapOvr>
  <p:extLst>
    <p:ext uri="{DCECCB84-F9BA-43D5-87BE-67443E8EF086}">
      <p15:sldGuideLst xmlns:p15="http://schemas.microsoft.com/office/powerpoint/2012/main">
        <p15:guide id="1" orient="horz" pos="1494" userDrawn="1">
          <p15:clr>
            <a:srgbClr val="FBAE40"/>
          </p15:clr>
        </p15:guide>
        <p15:guide id="2" pos="2901"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Divider Viole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44EBC67-22E1-F13A-AA5A-11287D3362F7}"/>
              </a:ext>
            </a:extLst>
          </p:cNvPr>
          <p:cNvPicPr>
            <a:picLocks noChangeAspect="1"/>
          </p:cNvPicPr>
          <p:nvPr userDrawn="1"/>
        </p:nvPicPr>
        <p:blipFill>
          <a:blip r:embed="rId2"/>
          <a:srcRect/>
          <a:stretch/>
        </p:blipFill>
        <p:spPr>
          <a:xfrm>
            <a:off x="0" y="1"/>
            <a:ext cx="7559675" cy="9836150"/>
          </a:xfrm>
          <a:prstGeom prst="rect">
            <a:avLst/>
          </a:prstGeom>
        </p:spPr>
      </p:pic>
      <p:sp>
        <p:nvSpPr>
          <p:cNvPr id="8" name="Title 1">
            <a:extLst>
              <a:ext uri="{FF2B5EF4-FFF2-40B4-BE49-F238E27FC236}">
                <a16:creationId xmlns:a16="http://schemas.microsoft.com/office/drawing/2014/main" id="{C7D24956-DCF1-6AE8-820C-5EC8AB4D3990}"/>
              </a:ext>
            </a:extLst>
          </p:cNvPr>
          <p:cNvSpPr>
            <a:spLocks noGrp="1"/>
          </p:cNvSpPr>
          <p:nvPr>
            <p:ph type="ctrTitle" hasCustomPrompt="1"/>
          </p:nvPr>
        </p:nvSpPr>
        <p:spPr>
          <a:xfrm>
            <a:off x="431800" y="1023938"/>
            <a:ext cx="5182937" cy="4006244"/>
          </a:xfrm>
          <a:prstGeom prst="rect">
            <a:avLst/>
          </a:prstGeom>
        </p:spPr>
        <p:txBody>
          <a:bodyPr anchor="b" anchorCtr="0">
            <a:noAutofit/>
          </a:bodyPr>
          <a:lstStyle>
            <a:lvl1pPr algn="l">
              <a:defRPr lang="en-GB" sz="4200" b="1" kern="1200" spc="-10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Titre de section (trois lignes maximum)</a:t>
            </a:r>
          </a:p>
        </p:txBody>
      </p:sp>
      <p:sp>
        <p:nvSpPr>
          <p:cNvPr id="9" name="Subtitle 2">
            <a:extLst>
              <a:ext uri="{FF2B5EF4-FFF2-40B4-BE49-F238E27FC236}">
                <a16:creationId xmlns:a16="http://schemas.microsoft.com/office/drawing/2014/main" id="{F11A1638-E351-06FE-3A0B-D48A32009B6D}"/>
              </a:ext>
            </a:extLst>
          </p:cNvPr>
          <p:cNvSpPr>
            <a:spLocks noGrp="1"/>
          </p:cNvSpPr>
          <p:nvPr>
            <p:ph type="subTitle" idx="1" hasCustomPrompt="1"/>
          </p:nvPr>
        </p:nvSpPr>
        <p:spPr>
          <a:xfrm>
            <a:off x="431800" y="5273583"/>
            <a:ext cx="5182937" cy="1419860"/>
          </a:xfrm>
          <a:prstGeom prst="rect">
            <a:avLst/>
          </a:prstGeom>
        </p:spPr>
        <p:txBody>
          <a:bodyPr lIns="90000" tIns="46800" rIns="90000">
            <a:noAutofit/>
          </a:bodyPr>
          <a:lstStyle>
            <a:lvl1pPr marL="0" indent="0" algn="l" defTabSz="914400" rtl="0" eaLnBrk="1" latinLnBrk="0" hangingPunct="1">
              <a:lnSpc>
                <a:spcPct val="100000"/>
              </a:lnSpc>
              <a:buNone/>
              <a:defRPr lang="en-GB" sz="20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Description du document ou paragraphe d'introduction, selon les besoins</a:t>
            </a:r>
          </a:p>
        </p:txBody>
      </p:sp>
      <p:pic>
        <p:nvPicPr>
          <p:cNvPr id="3" name="Picture 9">
            <a:extLst>
              <a:ext uri="{FF2B5EF4-FFF2-40B4-BE49-F238E27FC236}">
                <a16:creationId xmlns:a16="http://schemas.microsoft.com/office/drawing/2014/main" id="{BF075D65-28D0-7ECC-6719-683B1D800830}"/>
              </a:ext>
            </a:extLst>
          </p:cNvPr>
          <p:cNvPicPr>
            <a:picLocks noChangeAspect="1"/>
          </p:cNvPicPr>
          <p:nvPr userDrawn="1"/>
        </p:nvPicPr>
        <p:blipFill rotWithShape="1">
          <a:blip r:embed="rId3"/>
          <a:srcRect l="41679" t="1002" b="34744"/>
          <a:stretch/>
        </p:blipFill>
        <p:spPr>
          <a:xfrm flipH="1">
            <a:off x="-11125" y="0"/>
            <a:ext cx="7570800" cy="9836151"/>
          </a:xfrm>
          <a:prstGeom prst="rect">
            <a:avLst/>
          </a:prstGeom>
        </p:spPr>
      </p:pic>
    </p:spTree>
    <p:extLst>
      <p:ext uri="{BB962C8B-B14F-4D97-AF65-F5344CB8AC3E}">
        <p14:creationId xmlns:p14="http://schemas.microsoft.com/office/powerpoint/2010/main" val="27649320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pter Divider Viole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DC625F49-65FB-FCEC-E867-7B7CF6454060}"/>
              </a:ext>
            </a:extLst>
          </p:cNvPr>
          <p:cNvPicPr>
            <a:picLocks noChangeAspect="1"/>
          </p:cNvPicPr>
          <p:nvPr userDrawn="1"/>
        </p:nvPicPr>
        <p:blipFill>
          <a:blip r:embed="rId2"/>
          <a:srcRect/>
          <a:stretch/>
        </p:blipFill>
        <p:spPr>
          <a:xfrm>
            <a:off x="0" y="1"/>
            <a:ext cx="7559675" cy="9836150"/>
          </a:xfrm>
          <a:prstGeom prst="rect">
            <a:avLst/>
          </a:prstGeom>
        </p:spPr>
      </p:pic>
      <p:pic>
        <p:nvPicPr>
          <p:cNvPr id="5" name="Picture 1">
            <a:extLst>
              <a:ext uri="{FF2B5EF4-FFF2-40B4-BE49-F238E27FC236}">
                <a16:creationId xmlns:a16="http://schemas.microsoft.com/office/drawing/2014/main" id="{A3AF84AF-D022-3B74-400B-A8BB1F0BD386}"/>
              </a:ext>
            </a:extLst>
          </p:cNvPr>
          <p:cNvPicPr>
            <a:picLocks noChangeAspect="1"/>
          </p:cNvPicPr>
          <p:nvPr userDrawn="1"/>
        </p:nvPicPr>
        <p:blipFill rotWithShape="1">
          <a:blip r:embed="rId3"/>
          <a:srcRect l="49089" t="43425" r="-1"/>
          <a:stretch/>
        </p:blipFill>
        <p:spPr>
          <a:xfrm flipH="1" flipV="1">
            <a:off x="431799" y="5882124"/>
            <a:ext cx="7127875" cy="3954026"/>
          </a:xfrm>
          <a:prstGeom prst="rect">
            <a:avLst/>
          </a:prstGeom>
        </p:spPr>
      </p:pic>
      <p:sp>
        <p:nvSpPr>
          <p:cNvPr id="7" name="Title 1">
            <a:extLst>
              <a:ext uri="{FF2B5EF4-FFF2-40B4-BE49-F238E27FC236}">
                <a16:creationId xmlns:a16="http://schemas.microsoft.com/office/drawing/2014/main" id="{59424B7E-14E9-BBB5-9542-CD407D615297}"/>
              </a:ext>
            </a:extLst>
          </p:cNvPr>
          <p:cNvSpPr>
            <a:spLocks noGrp="1"/>
          </p:cNvSpPr>
          <p:nvPr>
            <p:ph type="ctrTitle" hasCustomPrompt="1"/>
          </p:nvPr>
        </p:nvSpPr>
        <p:spPr>
          <a:xfrm>
            <a:off x="431799" y="1023938"/>
            <a:ext cx="6696075" cy="3021096"/>
          </a:xfrm>
          <a:prstGeom prst="rect">
            <a:avLst/>
          </a:prstGeom>
        </p:spPr>
        <p:txBody>
          <a:bodyPr anchor="b" anchorCtr="0">
            <a:noAutofit/>
          </a:bodyPr>
          <a:lstStyle>
            <a:lvl1pPr algn="l">
              <a:defRPr lang="en-GB" sz="4200" b="1" kern="1200" spc="-10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Titre de chapitre (trois lignes maximum)</a:t>
            </a:r>
          </a:p>
        </p:txBody>
      </p:sp>
      <p:sp>
        <p:nvSpPr>
          <p:cNvPr id="8" name="Subtitle 2">
            <a:extLst>
              <a:ext uri="{FF2B5EF4-FFF2-40B4-BE49-F238E27FC236}">
                <a16:creationId xmlns:a16="http://schemas.microsoft.com/office/drawing/2014/main" id="{D63802DD-1492-C436-9102-25AD3EE69529}"/>
              </a:ext>
            </a:extLst>
          </p:cNvPr>
          <p:cNvSpPr>
            <a:spLocks noGrp="1"/>
          </p:cNvSpPr>
          <p:nvPr>
            <p:ph type="subTitle" idx="1" hasCustomPrompt="1"/>
          </p:nvPr>
        </p:nvSpPr>
        <p:spPr>
          <a:xfrm>
            <a:off x="431800" y="4288435"/>
            <a:ext cx="6696075" cy="1419860"/>
          </a:xfrm>
          <a:prstGeom prst="rect">
            <a:avLst/>
          </a:prstGeom>
        </p:spPr>
        <p:txBody>
          <a:bodyPr lIns="90000" tIns="46800" rIns="90000">
            <a:noAutofit/>
          </a:bodyPr>
          <a:lstStyle>
            <a:lvl1pPr marL="0" indent="0" algn="l" defTabSz="914400" rtl="0" eaLnBrk="1" latinLnBrk="0" hangingPunct="1">
              <a:lnSpc>
                <a:spcPct val="100000"/>
              </a:lnSpc>
              <a:buNone/>
              <a:defRPr lang="en-GB" sz="20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Description du document ou paragraphe d'introduction, selon les besoins</a:t>
            </a:r>
          </a:p>
        </p:txBody>
      </p:sp>
    </p:spTree>
    <p:extLst>
      <p:ext uri="{BB962C8B-B14F-4D97-AF65-F5344CB8AC3E}">
        <p14:creationId xmlns:p14="http://schemas.microsoft.com/office/powerpoint/2010/main" val="18788430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ubhapter Divider Viole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692D3E-9CEB-369D-DA27-F980E755D993}"/>
              </a:ext>
            </a:extLst>
          </p:cNvPr>
          <p:cNvSpPr>
            <a:spLocks noGrp="1"/>
          </p:cNvSpPr>
          <p:nvPr>
            <p:ph type="ctrTitle" hasCustomPrompt="1"/>
          </p:nvPr>
        </p:nvSpPr>
        <p:spPr>
          <a:xfrm>
            <a:off x="3128212" y="2035175"/>
            <a:ext cx="3999664" cy="3761129"/>
          </a:xfrm>
          <a:prstGeom prst="rect">
            <a:avLst/>
          </a:prstGeom>
        </p:spPr>
        <p:txBody>
          <a:bodyPr anchor="b" anchorCtr="0">
            <a:noAutofit/>
          </a:bodyPr>
          <a:lstStyle>
            <a:lvl1pPr algn="l">
              <a:defRPr lang="en-GB" sz="4200" b="1" kern="1200" spc="-100" baseline="0" dirty="0">
                <a:solidFill>
                  <a:schemeClr val="accent5"/>
                </a:solidFill>
                <a:latin typeface="Arial" panose="020B0604020202020204" pitchFamily="34" charset="0"/>
                <a:ea typeface="+mn-ea"/>
                <a:cs typeface="+mn-cs"/>
              </a:defRPr>
            </a:lvl1pPr>
          </a:lstStyle>
          <a:p>
            <a:pPr marL="0" lvl="0" algn="l" defTabSz="914400" rtl="0" eaLnBrk="1" latinLnBrk="0" hangingPunct="1">
              <a:lnSpc>
                <a:spcPct val="90000"/>
              </a:lnSpc>
            </a:pPr>
            <a:r>
              <a:rPr lang="fr-FR" noProof="0"/>
              <a:t>Titre de sous-chapitre </a:t>
            </a:r>
            <a:br>
              <a:rPr lang="fr-FR" noProof="0"/>
            </a:br>
            <a:r>
              <a:rPr lang="fr-FR" noProof="0"/>
              <a:t>(trois lignes maximum)</a:t>
            </a:r>
          </a:p>
        </p:txBody>
      </p:sp>
      <p:sp>
        <p:nvSpPr>
          <p:cNvPr id="7" name="Subtitle 2">
            <a:extLst>
              <a:ext uri="{FF2B5EF4-FFF2-40B4-BE49-F238E27FC236}">
                <a16:creationId xmlns:a16="http://schemas.microsoft.com/office/drawing/2014/main" id="{9A8117CD-3FCE-7407-D589-4415DAE07E33}"/>
              </a:ext>
            </a:extLst>
          </p:cNvPr>
          <p:cNvSpPr>
            <a:spLocks noGrp="1"/>
          </p:cNvSpPr>
          <p:nvPr>
            <p:ph type="subTitle" idx="1" hasCustomPrompt="1"/>
          </p:nvPr>
        </p:nvSpPr>
        <p:spPr>
          <a:xfrm>
            <a:off x="3128212" y="5961381"/>
            <a:ext cx="3999664" cy="1419860"/>
          </a:xfrm>
          <a:prstGeom prst="rect">
            <a:avLst/>
          </a:prstGeom>
        </p:spPr>
        <p:txBody>
          <a:bodyPr lIns="90000" tIns="46800" rIns="90000">
            <a:noAutofit/>
          </a:bodyPr>
          <a:lstStyle>
            <a:lvl1pPr marL="0" indent="0" algn="l" defTabSz="914400" rtl="0" eaLnBrk="1" latinLnBrk="0" hangingPunct="1">
              <a:lnSpc>
                <a:spcPct val="100000"/>
              </a:lnSpc>
              <a:buNone/>
              <a:defRPr lang="en-GB" sz="2000" b="0" kern="1200" spc="-30" baseline="0" dirty="0">
                <a:solidFill>
                  <a:schemeClr val="tx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Description du document ou paragraphe d'introduction, selon les besoins</a:t>
            </a:r>
          </a:p>
        </p:txBody>
      </p:sp>
      <p:pic>
        <p:nvPicPr>
          <p:cNvPr id="2" name="Picture 9">
            <a:extLst>
              <a:ext uri="{FF2B5EF4-FFF2-40B4-BE49-F238E27FC236}">
                <a16:creationId xmlns:a16="http://schemas.microsoft.com/office/drawing/2014/main" id="{9F22A441-C65A-E83A-97D2-09B0C4FD0A50}"/>
              </a:ext>
            </a:extLst>
          </p:cNvPr>
          <p:cNvPicPr>
            <a:picLocks noChangeAspect="1"/>
          </p:cNvPicPr>
          <p:nvPr userDrawn="1"/>
        </p:nvPicPr>
        <p:blipFill rotWithShape="1">
          <a:blip r:embed="rId2"/>
          <a:srcRect l="41929" t="26356" r="12" b="26438"/>
          <a:stretch/>
        </p:blipFill>
        <p:spPr>
          <a:xfrm rot="5400000" flipH="1">
            <a:off x="-162386" y="2969754"/>
            <a:ext cx="7884446" cy="7559675"/>
          </a:xfrm>
          <a:prstGeom prst="rect">
            <a:avLst/>
          </a:prstGeom>
        </p:spPr>
      </p:pic>
    </p:spTree>
    <p:extLst>
      <p:ext uri="{BB962C8B-B14F-4D97-AF65-F5344CB8AC3E}">
        <p14:creationId xmlns:p14="http://schemas.microsoft.com/office/powerpoint/2010/main" val="3690350928"/>
      </p:ext>
    </p:extLst>
  </p:cSld>
  <p:clrMapOvr>
    <a:masterClrMapping/>
  </p:clrMapOvr>
  <p:extLst>
    <p:ext uri="{DCECCB84-F9BA-43D5-87BE-67443E8EF086}">
      <p15:sldGuideLst xmlns:p15="http://schemas.microsoft.com/office/powerpoint/2012/main">
        <p15:guide id="1" orient="horz" pos="259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2C8B4A9-3FD1-694C-57F2-7262AA6600FE}"/>
              </a:ext>
            </a:extLst>
          </p:cNvPr>
          <p:cNvSpPr>
            <a:spLocks noGrp="1"/>
          </p:cNvSpPr>
          <p:nvPr>
            <p:ph idx="1" hasCustomPrompt="1"/>
          </p:nvPr>
        </p:nvSpPr>
        <p:spPr>
          <a:xfrm>
            <a:off x="431138" y="2035175"/>
            <a:ext cx="6697399" cy="7463707"/>
          </a:xfrm>
          <a:prstGeom prst="rect">
            <a:avLst/>
          </a:prstGeom>
        </p:spPr>
        <p:txBody>
          <a:bodyPr vert="horz" lIns="0" tIns="0" rIns="0" bIns="0" rtlCol="0" anchor="t" anchorCtr="0">
            <a:noAutofit/>
          </a:body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7" name="Title Placeholder 1">
            <a:extLst>
              <a:ext uri="{FF2B5EF4-FFF2-40B4-BE49-F238E27FC236}">
                <a16:creationId xmlns:a16="http://schemas.microsoft.com/office/drawing/2014/main" id="{729E3AA0-D481-5AEF-3351-C0908E1B0D0F}"/>
              </a:ext>
            </a:extLst>
          </p:cNvPr>
          <p:cNvSpPr>
            <a:spLocks noGrp="1"/>
          </p:cNvSpPr>
          <p:nvPr>
            <p:ph type="title" hasCustomPrompt="1"/>
          </p:nvPr>
        </p:nvSpPr>
        <p:spPr>
          <a:xfrm>
            <a:off x="431138" y="449263"/>
            <a:ext cx="6700156" cy="1223962"/>
          </a:xfrm>
          <a:prstGeom prst="rect">
            <a:avLst/>
          </a:prstGeom>
        </p:spPr>
        <p:txBody>
          <a:bodyPr vert="horz" lIns="0" tIns="0" rIns="0" bIns="0" rtlCol="0" anchor="t" anchorCtr="0">
            <a:noAutofit/>
          </a:bodyPr>
          <a:lstStyle/>
          <a:p>
            <a:r>
              <a:rPr lang="fr-FR" noProof="0"/>
              <a:t>Cliquez pour ajouter le titre du contenu</a:t>
            </a:r>
          </a:p>
        </p:txBody>
      </p:sp>
      <p:pic>
        <p:nvPicPr>
          <p:cNvPr id="2" name="Picture 1">
            <a:extLst>
              <a:ext uri="{FF2B5EF4-FFF2-40B4-BE49-F238E27FC236}">
                <a16:creationId xmlns:a16="http://schemas.microsoft.com/office/drawing/2014/main" id="{5AA8933A-B976-2EFD-75D6-5B5CC2787D02}"/>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798696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FA653-5258-C6B7-4AAC-60F6F759C89C}"/>
              </a:ext>
            </a:extLst>
          </p:cNvPr>
          <p:cNvSpPr>
            <a:spLocks noGrp="1"/>
          </p:cNvSpPr>
          <p:nvPr>
            <p:ph type="title" hasCustomPrompt="1"/>
          </p:nvPr>
        </p:nvSpPr>
        <p:spPr>
          <a:xfrm>
            <a:off x="431138" y="449263"/>
            <a:ext cx="6700156" cy="1585912"/>
          </a:xfrm>
          <a:prstGeom prst="rect">
            <a:avLst/>
          </a:prstGeom>
        </p:spPr>
        <p:txBody>
          <a:bodyPr vert="horz" lIns="0" tIns="0" rIns="0" bIns="0" rtlCol="0" anchor="t" anchorCtr="0">
            <a:noAutofit/>
          </a:bodyPr>
          <a:lstStyle/>
          <a:p>
            <a:r>
              <a:rPr lang="fr-FR" noProof="0"/>
              <a:t>Cliquez pour ajouter le titre du contenu</a:t>
            </a:r>
          </a:p>
        </p:txBody>
      </p:sp>
      <p:pic>
        <p:nvPicPr>
          <p:cNvPr id="4" name="Picture 6">
            <a:extLst>
              <a:ext uri="{FF2B5EF4-FFF2-40B4-BE49-F238E27FC236}">
                <a16:creationId xmlns:a16="http://schemas.microsoft.com/office/drawing/2014/main" id="{312581CE-5403-605F-B20D-76BE839353F4}"/>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22424480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2C8B4A9-3FD1-694C-57F2-7262AA6600FE}"/>
              </a:ext>
            </a:extLst>
          </p:cNvPr>
          <p:cNvSpPr>
            <a:spLocks noGrp="1"/>
          </p:cNvSpPr>
          <p:nvPr>
            <p:ph idx="1" hasCustomPrompt="1"/>
          </p:nvPr>
        </p:nvSpPr>
        <p:spPr>
          <a:xfrm>
            <a:off x="431138" y="2035175"/>
            <a:ext cx="6697399" cy="7463707"/>
          </a:xfrm>
          <a:prstGeom prst="rect">
            <a:avLst/>
          </a:prstGeom>
        </p:spPr>
        <p:txBody>
          <a:bodyPr vert="horz" lIns="0" tIns="0" rIns="0" bIns="0" rtlCol="0" anchor="t" anchorCtr="0">
            <a:noAutofit/>
          </a:body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7" name="Title Placeholder 1">
            <a:extLst>
              <a:ext uri="{FF2B5EF4-FFF2-40B4-BE49-F238E27FC236}">
                <a16:creationId xmlns:a16="http://schemas.microsoft.com/office/drawing/2014/main" id="{729E3AA0-D481-5AEF-3351-C0908E1B0D0F}"/>
              </a:ext>
            </a:extLst>
          </p:cNvPr>
          <p:cNvSpPr>
            <a:spLocks noGrp="1"/>
          </p:cNvSpPr>
          <p:nvPr>
            <p:ph type="title" hasCustomPrompt="1"/>
          </p:nvPr>
        </p:nvSpPr>
        <p:spPr>
          <a:xfrm>
            <a:off x="431138" y="449263"/>
            <a:ext cx="6700156" cy="1223962"/>
          </a:xfrm>
          <a:prstGeom prst="rect">
            <a:avLst/>
          </a:prstGeom>
        </p:spPr>
        <p:txBody>
          <a:bodyPr vert="horz" lIns="0" tIns="0" rIns="0" bIns="0" rtlCol="0" anchor="t" anchorCtr="0">
            <a:noAutofit/>
          </a:bodyPr>
          <a:lstStyle/>
          <a:p>
            <a:r>
              <a:rPr lang="fr-FR" noProof="0"/>
              <a:t>Cliquez pour ajouter le titre du contenu</a:t>
            </a:r>
          </a:p>
        </p:txBody>
      </p:sp>
      <p:pic>
        <p:nvPicPr>
          <p:cNvPr id="2" name="Picture 6">
            <a:extLst>
              <a:ext uri="{FF2B5EF4-FFF2-40B4-BE49-F238E27FC236}">
                <a16:creationId xmlns:a16="http://schemas.microsoft.com/office/drawing/2014/main" id="{6B3148D6-8FEF-9268-5403-510887B97902}"/>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20862444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2 Columns">
    <p:bg>
      <p:bgPr>
        <a:solidFill>
          <a:schemeClr val="bg1"/>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5E0F8E1-3B00-AEB4-F7BA-886DC8F53AE0}"/>
              </a:ext>
            </a:extLst>
          </p:cNvPr>
          <p:cNvSpPr>
            <a:spLocks noGrp="1"/>
          </p:cNvSpPr>
          <p:nvPr>
            <p:ph idx="11" hasCustomPrompt="1"/>
          </p:nvPr>
        </p:nvSpPr>
        <p:spPr>
          <a:xfrm>
            <a:off x="3958002" y="2035175"/>
            <a:ext cx="3170535" cy="7463709"/>
          </a:xfrm>
          <a:prstGeom prst="rect">
            <a:avLst/>
          </a:prstGeom>
        </p:spPr>
        <p:txBody>
          <a:bodyPr/>
          <a:lstStyle>
            <a:lvl1pPr>
              <a:defRPr sz="1800"/>
            </a:lvl1pPr>
            <a:lvl2pPr>
              <a:defRPr sz="1200"/>
            </a:lvl2pPr>
            <a:lvl3pPr>
              <a:defRPr sz="1100"/>
            </a:lvl3pPr>
            <a:lvl4pPr>
              <a:defRPr sz="1050"/>
            </a:lvl4pPr>
            <a:lvl5pPr>
              <a:defRPr sz="10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 name="Content Placeholder 2">
            <a:extLst>
              <a:ext uri="{FF2B5EF4-FFF2-40B4-BE49-F238E27FC236}">
                <a16:creationId xmlns:a16="http://schemas.microsoft.com/office/drawing/2014/main" id="{5F5D45FA-43AF-FB8D-5F2E-519286B22870}"/>
              </a:ext>
            </a:extLst>
          </p:cNvPr>
          <p:cNvSpPr>
            <a:spLocks noGrp="1"/>
          </p:cNvSpPr>
          <p:nvPr>
            <p:ph idx="12" hasCustomPrompt="1"/>
          </p:nvPr>
        </p:nvSpPr>
        <p:spPr>
          <a:xfrm>
            <a:off x="431185" y="2035175"/>
            <a:ext cx="3158041" cy="7463709"/>
          </a:xfrm>
          <a:prstGeom prst="rect">
            <a:avLst/>
          </a:prstGeom>
        </p:spPr>
        <p:txBody>
          <a:bodyPr/>
          <a:lstStyle>
            <a:lvl1pPr>
              <a:defRPr sz="1800"/>
            </a:lvl1pPr>
            <a:lvl2pPr>
              <a:defRPr sz="1200"/>
            </a:lvl2pPr>
            <a:lvl3pPr>
              <a:defRPr sz="1100"/>
            </a:lvl3pPr>
            <a:lvl4pPr>
              <a:defRPr sz="1050"/>
            </a:lvl4pPr>
            <a:lvl5pPr>
              <a:defRPr sz="10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 name="Title Placeholder 1">
            <a:extLst>
              <a:ext uri="{FF2B5EF4-FFF2-40B4-BE49-F238E27FC236}">
                <a16:creationId xmlns:a16="http://schemas.microsoft.com/office/drawing/2014/main" id="{FF27A45F-148C-62FD-F9CF-D63A024E3CE1}"/>
              </a:ext>
            </a:extLst>
          </p:cNvPr>
          <p:cNvSpPr>
            <a:spLocks noGrp="1"/>
          </p:cNvSpPr>
          <p:nvPr>
            <p:ph type="title" hasCustomPrompt="1"/>
          </p:nvPr>
        </p:nvSpPr>
        <p:spPr>
          <a:xfrm>
            <a:off x="431138" y="449263"/>
            <a:ext cx="6700156" cy="1223962"/>
          </a:xfrm>
          <a:prstGeom prst="rect">
            <a:avLst/>
          </a:prstGeom>
        </p:spPr>
        <p:txBody>
          <a:bodyPr vert="horz" lIns="0" tIns="0" rIns="0" bIns="0" rtlCol="0" anchor="t" anchorCtr="0">
            <a:noAutofit/>
          </a:bodyPr>
          <a:lstStyle/>
          <a:p>
            <a:r>
              <a:rPr lang="fr-FR" noProof="0"/>
              <a:t>Cliquez pour ajouter le titre du contenu</a:t>
            </a:r>
          </a:p>
        </p:txBody>
      </p:sp>
      <p:pic>
        <p:nvPicPr>
          <p:cNvPr id="5" name="Picture 6">
            <a:extLst>
              <a:ext uri="{FF2B5EF4-FFF2-40B4-BE49-F238E27FC236}">
                <a16:creationId xmlns:a16="http://schemas.microsoft.com/office/drawing/2014/main" id="{0D0D7958-0ABE-2F94-2C51-D432C66C28B4}"/>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2966327306"/>
      </p:ext>
    </p:extLst>
  </p:cSld>
  <p:clrMapOvr>
    <a:masterClrMapping/>
  </p:clrMapOvr>
  <p:extLst>
    <p:ext uri="{DCECCB84-F9BA-43D5-87BE-67443E8EF086}">
      <p15:sldGuideLst xmlns:p15="http://schemas.microsoft.com/office/powerpoint/2012/main">
        <p15:guide id="1" pos="2493" userDrawn="1">
          <p15:clr>
            <a:srgbClr val="FBAE40"/>
          </p15:clr>
        </p15:guide>
        <p15:guide id="2" pos="2261"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and loop">
    <p:bg>
      <p:bgPr>
        <a:solidFill>
          <a:schemeClr val="bg1"/>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9C099FF8-E9B0-A3FC-E4BF-5D80A30E281E}"/>
              </a:ext>
            </a:extLst>
          </p:cNvPr>
          <p:cNvPicPr>
            <a:picLocks noChangeAspect="1"/>
          </p:cNvPicPr>
          <p:nvPr userDrawn="1"/>
        </p:nvPicPr>
        <p:blipFill>
          <a:blip r:embed="rId2"/>
          <a:srcRect/>
          <a:stretch/>
        </p:blipFill>
        <p:spPr>
          <a:xfrm>
            <a:off x="0" y="1"/>
            <a:ext cx="7559675" cy="9836150"/>
          </a:xfrm>
          <a:prstGeom prst="rect">
            <a:avLst/>
          </a:prstGeom>
        </p:spPr>
      </p:pic>
      <p:pic>
        <p:nvPicPr>
          <p:cNvPr id="4" name="Picture 1">
            <a:extLst>
              <a:ext uri="{FF2B5EF4-FFF2-40B4-BE49-F238E27FC236}">
                <a16:creationId xmlns:a16="http://schemas.microsoft.com/office/drawing/2014/main" id="{4E91DD98-EEFC-01FB-1F6B-6237ED1EE597}"/>
              </a:ext>
            </a:extLst>
          </p:cNvPr>
          <p:cNvPicPr>
            <a:picLocks noChangeAspect="1"/>
          </p:cNvPicPr>
          <p:nvPr userDrawn="1"/>
        </p:nvPicPr>
        <p:blipFill rotWithShape="1">
          <a:blip r:embed="rId3"/>
          <a:srcRect l="114" t="268" r="34959" b="-1"/>
          <a:stretch/>
        </p:blipFill>
        <p:spPr>
          <a:xfrm>
            <a:off x="3573092" y="0"/>
            <a:ext cx="3982781" cy="8898665"/>
          </a:xfrm>
          <a:prstGeom prst="rect">
            <a:avLst/>
          </a:prstGeom>
        </p:spPr>
      </p:pic>
      <p:sp>
        <p:nvSpPr>
          <p:cNvPr id="7" name="Content Placeholder 2">
            <a:extLst>
              <a:ext uri="{FF2B5EF4-FFF2-40B4-BE49-F238E27FC236}">
                <a16:creationId xmlns:a16="http://schemas.microsoft.com/office/drawing/2014/main" id="{8FACA50A-63D5-33C2-217A-567C761B118F}"/>
              </a:ext>
            </a:extLst>
          </p:cNvPr>
          <p:cNvSpPr>
            <a:spLocks noGrp="1"/>
          </p:cNvSpPr>
          <p:nvPr>
            <p:ph idx="1" hasCustomPrompt="1"/>
          </p:nvPr>
        </p:nvSpPr>
        <p:spPr>
          <a:xfrm>
            <a:off x="431800" y="2035175"/>
            <a:ext cx="5369004" cy="2951389"/>
          </a:xfrm>
          <a:prstGeom prst="rect">
            <a:avLst/>
          </a:prstGeom>
        </p:spPr>
        <p:txBody>
          <a:bodyPr/>
          <a:lstStyle>
            <a:lvl1pPr marL="180000" indent="-180000">
              <a:lnSpc>
                <a:spcPct val="88000"/>
              </a:lnSpc>
              <a:spcAft>
                <a:spcPts val="0"/>
              </a:spcAft>
              <a:buNone/>
              <a:defRPr sz="3000" b="1">
                <a:solidFill>
                  <a:schemeClr val="bg1"/>
                </a:solidFill>
              </a:defRPr>
            </a:lvl1pPr>
            <a:lvl2pPr>
              <a:defRPr sz="1600">
                <a:solidFill>
                  <a:schemeClr val="accent4"/>
                </a:solidFill>
              </a:defRPr>
            </a:lvl2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fr-FR" noProof="0"/>
              <a:t>“Style de citation </a:t>
            </a:r>
            <a:r>
              <a:rPr lang="fr-FR" noProof="0" err="1"/>
              <a:t>quatum</a:t>
            </a:r>
            <a:r>
              <a:rPr lang="fr-FR" noProof="0"/>
              <a:t> </a:t>
            </a:r>
            <a:r>
              <a:rPr lang="fr-FR" noProof="0" err="1"/>
              <a:t>exexlacides</a:t>
            </a:r>
            <a:r>
              <a:rPr lang="fr-FR" noProof="0"/>
              <a:t> ration </a:t>
            </a:r>
            <a:r>
              <a:rPr lang="fr-FR" noProof="0" err="1"/>
              <a:t>ectate</a:t>
            </a:r>
            <a:r>
              <a:rPr lang="fr-FR" noProof="0"/>
              <a:t> </a:t>
            </a:r>
            <a:r>
              <a:rPr lang="fr-FR" noProof="0" err="1"/>
              <a:t>nosam</a:t>
            </a:r>
            <a:r>
              <a:rPr lang="fr-FR" noProof="0"/>
              <a:t> </a:t>
            </a:r>
            <a:r>
              <a:rPr lang="fr-FR" noProof="0" err="1"/>
              <a:t>diati</a:t>
            </a:r>
            <a:r>
              <a:rPr lang="fr-FR" noProof="0"/>
              <a:t> </a:t>
            </a:r>
            <a:r>
              <a:rPr lang="fr-FR" noProof="0" err="1"/>
              <a:t>sincillaut</a:t>
            </a:r>
            <a:r>
              <a:rPr lang="fr-FR" noProof="0"/>
              <a:t> </a:t>
            </a:r>
            <a:r>
              <a:rPr lang="fr-FR" noProof="0" err="1"/>
              <a:t>aliquas</a:t>
            </a:r>
            <a:r>
              <a:rPr lang="fr-FR" noProof="0"/>
              <a:t> </a:t>
            </a:r>
            <a:r>
              <a:rPr lang="fr-FR" noProof="0" err="1"/>
              <a:t>etus</a:t>
            </a:r>
            <a:r>
              <a:rPr lang="fr-FR" noProof="0"/>
              <a:t> </a:t>
            </a:r>
            <a:r>
              <a:rPr lang="fr-FR" noProof="0" err="1"/>
              <a:t>ipsa</a:t>
            </a:r>
            <a:r>
              <a:rPr lang="fr-FR" noProof="0"/>
              <a:t> con </a:t>
            </a:r>
            <a:r>
              <a:rPr lang="fr-FR" noProof="0" err="1"/>
              <a:t>porerchitati</a:t>
            </a:r>
            <a:r>
              <a:rPr lang="fr-FR" noProof="0"/>
              <a:t> </a:t>
            </a:r>
            <a:r>
              <a:rPr lang="fr-FR" noProof="0" err="1"/>
              <a:t>assi</a:t>
            </a:r>
            <a:r>
              <a:rPr lang="fr-FR" noProof="0"/>
              <a:t> </a:t>
            </a:r>
            <a:r>
              <a:rPr lang="fr-FR" noProof="0" err="1"/>
              <a:t>dolupta</a:t>
            </a:r>
            <a:r>
              <a:rPr lang="fr-FR" noProof="0"/>
              <a:t> </a:t>
            </a:r>
            <a:r>
              <a:rPr lang="fr-FR" noProof="0" err="1"/>
              <a:t>spelita</a:t>
            </a:r>
            <a:r>
              <a:rPr lang="fr-FR" noProof="0"/>
              <a:t> </a:t>
            </a:r>
            <a:r>
              <a:rPr lang="fr-FR" noProof="0" err="1"/>
              <a:t>ducipic</a:t>
            </a:r>
            <a:r>
              <a:rPr lang="fr-FR" noProof="0"/>
              <a:t> tem </a:t>
            </a:r>
            <a:r>
              <a:rPr lang="fr-FR" noProof="0" err="1"/>
              <a:t>sincillaut</a:t>
            </a:r>
            <a:r>
              <a:rPr lang="fr-FR" noProof="0"/>
              <a:t> </a:t>
            </a:r>
            <a:r>
              <a:rPr lang="fr-FR" noProof="0" err="1"/>
              <a:t>aliquas</a:t>
            </a:r>
            <a:r>
              <a:rPr lang="fr-FR" noProof="0"/>
              <a:t> as </a:t>
            </a:r>
            <a:r>
              <a:rPr lang="fr-FR" noProof="0" err="1"/>
              <a:t>volum</a:t>
            </a:r>
            <a:r>
              <a:rPr lang="fr-FR" noProof="0"/>
              <a:t>”</a:t>
            </a:r>
          </a:p>
        </p:txBody>
      </p:sp>
      <p:sp>
        <p:nvSpPr>
          <p:cNvPr id="8" name="Content Placeholder 2">
            <a:extLst>
              <a:ext uri="{FF2B5EF4-FFF2-40B4-BE49-F238E27FC236}">
                <a16:creationId xmlns:a16="http://schemas.microsoft.com/office/drawing/2014/main" id="{607A99A4-BCEA-1703-6943-107BB3645C10}"/>
              </a:ext>
            </a:extLst>
          </p:cNvPr>
          <p:cNvSpPr>
            <a:spLocks noGrp="1"/>
          </p:cNvSpPr>
          <p:nvPr>
            <p:ph idx="12" hasCustomPrompt="1"/>
          </p:nvPr>
        </p:nvSpPr>
        <p:spPr>
          <a:xfrm>
            <a:off x="431800" y="4852624"/>
            <a:ext cx="5369003" cy="900106"/>
          </a:xfrm>
          <a:prstGeom prst="rect">
            <a:avLst/>
          </a:prstGeom>
        </p:spPr>
        <p:txBody>
          <a:bodyPr tIns="216000"/>
          <a:lstStyle>
            <a:lvl1pPr marL="0" indent="0">
              <a:lnSpc>
                <a:spcPct val="100000"/>
              </a:lnSpc>
              <a:spcAft>
                <a:spcPts val="0"/>
              </a:spcAft>
              <a:buNone/>
              <a:defRPr sz="1200" b="0">
                <a:solidFill>
                  <a:schemeClr val="bg1"/>
                </a:solidFill>
              </a:defRPr>
            </a:lvl1pPr>
            <a:lvl2pPr>
              <a:defRPr sz="1600">
                <a:solidFill>
                  <a:schemeClr val="accent4"/>
                </a:solidFill>
              </a:defRPr>
            </a:lvl2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fr-FR" noProof="0"/>
              <a:t>–  Source : Mercer Global Talent Trends 2020-21</a:t>
            </a:r>
          </a:p>
        </p:txBody>
      </p:sp>
    </p:spTree>
    <p:extLst>
      <p:ext uri="{BB962C8B-B14F-4D97-AF65-F5344CB8AC3E}">
        <p14:creationId xmlns:p14="http://schemas.microsoft.com/office/powerpoint/2010/main" val="2397157798"/>
      </p:ext>
    </p:extLst>
  </p:cSld>
  <p:clrMapOvr>
    <a:masterClrMapping/>
  </p:clrMapOvr>
  <p:extLst>
    <p:ext uri="{DCECCB84-F9BA-43D5-87BE-67443E8EF086}">
      <p15:sldGuideLst xmlns:p15="http://schemas.microsoft.com/office/powerpoint/2012/main">
        <p15:guide id="1" orient="horz" pos="4817"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points - style 1">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F27A45F-148C-62FD-F9CF-D63A024E3CE1}"/>
              </a:ext>
            </a:extLst>
          </p:cNvPr>
          <p:cNvSpPr>
            <a:spLocks noGrp="1"/>
          </p:cNvSpPr>
          <p:nvPr userDrawn="1">
            <p:ph type="title" hasCustomPrompt="1"/>
          </p:nvPr>
        </p:nvSpPr>
        <p:spPr>
          <a:xfrm>
            <a:off x="431138" y="478674"/>
            <a:ext cx="6700156" cy="1194549"/>
          </a:xfrm>
          <a:prstGeom prst="rect">
            <a:avLst/>
          </a:prstGeom>
        </p:spPr>
        <p:txBody>
          <a:bodyPr vert="horz" lIns="0" tIns="0" rIns="0" bIns="0" rtlCol="0" anchor="t" anchorCtr="0">
            <a:noAutofit/>
          </a:bodyPr>
          <a:lstStyle/>
          <a:p>
            <a:r>
              <a:rPr lang="fr-FR" noProof="0"/>
              <a:t>Cliquez pour ajouter le titre du contenu</a:t>
            </a:r>
          </a:p>
        </p:txBody>
      </p:sp>
      <p:sp>
        <p:nvSpPr>
          <p:cNvPr id="2" name="Flèche vers la droite 1">
            <a:extLst>
              <a:ext uri="{FF2B5EF4-FFF2-40B4-BE49-F238E27FC236}">
                <a16:creationId xmlns:a16="http://schemas.microsoft.com/office/drawing/2014/main" id="{5310E54A-9E91-BF98-95A1-B8A54AE88165}"/>
              </a:ext>
            </a:extLst>
          </p:cNvPr>
          <p:cNvSpPr/>
          <p:nvPr userDrawn="1"/>
        </p:nvSpPr>
        <p:spPr>
          <a:xfrm rot="5400000">
            <a:off x="3438168" y="5596666"/>
            <a:ext cx="684000" cy="349571"/>
          </a:xfrm>
          <a:prstGeom prst="rightArrow">
            <a:avLst>
              <a:gd name="adj1" fmla="val 50000"/>
              <a:gd name="adj2" fmla="val 37310"/>
            </a:avLst>
          </a:prstGeom>
          <a:gradFill>
            <a:gsLst>
              <a:gs pos="10000">
                <a:schemeClr val="accent1"/>
              </a:gs>
              <a:gs pos="9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coins arrondis 6">
            <a:extLst>
              <a:ext uri="{FF2B5EF4-FFF2-40B4-BE49-F238E27FC236}">
                <a16:creationId xmlns:a16="http://schemas.microsoft.com/office/drawing/2014/main" id="{8CF16504-9273-B242-0D39-A59E991535EC}"/>
              </a:ext>
            </a:extLst>
          </p:cNvPr>
          <p:cNvSpPr/>
          <p:nvPr/>
        </p:nvSpPr>
        <p:spPr>
          <a:xfrm>
            <a:off x="431799" y="2067001"/>
            <a:ext cx="6696737" cy="3070164"/>
          </a:xfrm>
          <a:prstGeom prst="roundRect">
            <a:avLst>
              <a:gd name="adj" fmla="val 0"/>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1"/>
          <a:lstStyle/>
          <a:p>
            <a:pPr>
              <a:lnSpc>
                <a:spcPct val="130000"/>
              </a:lnSpc>
              <a:spcBef>
                <a:spcPts val="1000"/>
              </a:spcBef>
            </a:pPr>
            <a:endParaRPr lang="en-US" b="1">
              <a:solidFill>
                <a:schemeClr val="accent1"/>
              </a:solidFill>
            </a:endParaRPr>
          </a:p>
        </p:txBody>
      </p:sp>
      <p:cxnSp>
        <p:nvCxnSpPr>
          <p:cNvPr id="9" name="Connecteur droit 8">
            <a:extLst>
              <a:ext uri="{FF2B5EF4-FFF2-40B4-BE49-F238E27FC236}">
                <a16:creationId xmlns:a16="http://schemas.microsoft.com/office/drawing/2014/main" id="{C9E1DC68-9B89-0103-30D5-D477009F83F7}"/>
              </a:ext>
            </a:extLst>
          </p:cNvPr>
          <p:cNvCxnSpPr>
            <a:cxnSpLocks/>
          </p:cNvCxnSpPr>
          <p:nvPr/>
        </p:nvCxnSpPr>
        <p:spPr>
          <a:xfrm>
            <a:off x="431800" y="2067000"/>
            <a:ext cx="669673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1" name="Oval 9">
            <a:extLst>
              <a:ext uri="{FF2B5EF4-FFF2-40B4-BE49-F238E27FC236}">
                <a16:creationId xmlns:a16="http://schemas.microsoft.com/office/drawing/2014/main" id="{411C5CFB-AF9A-733C-C780-0012F0BA73E0}"/>
              </a:ext>
            </a:extLst>
          </p:cNvPr>
          <p:cNvSpPr>
            <a:spLocks noChangeAspect="1"/>
          </p:cNvSpPr>
          <p:nvPr/>
        </p:nvSpPr>
        <p:spPr>
          <a:xfrm rot="5400000">
            <a:off x="3420168" y="1703973"/>
            <a:ext cx="720000" cy="720000"/>
          </a:xfrm>
          <a:prstGeom prst="teardrop">
            <a:avLst/>
          </a:prstGeom>
          <a:solidFill>
            <a:schemeClr val="accent1"/>
          </a:solidFill>
          <a:ln>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sp>
        <p:nvSpPr>
          <p:cNvPr id="12" name="Content Placeholder 2">
            <a:extLst>
              <a:ext uri="{FF2B5EF4-FFF2-40B4-BE49-F238E27FC236}">
                <a16:creationId xmlns:a16="http://schemas.microsoft.com/office/drawing/2014/main" id="{76C822B8-18F7-249B-3EB9-D7C529C8A32D}"/>
              </a:ext>
            </a:extLst>
          </p:cNvPr>
          <p:cNvSpPr>
            <a:spLocks noGrp="1"/>
          </p:cNvSpPr>
          <p:nvPr userDrawn="1">
            <p:ph idx="12" hasCustomPrompt="1"/>
          </p:nvPr>
        </p:nvSpPr>
        <p:spPr>
          <a:xfrm>
            <a:off x="619197" y="3158993"/>
            <a:ext cx="6320616" cy="1282022"/>
          </a:xfrm>
          <a:prstGeom prst="rect">
            <a:avLst/>
          </a:prstGeom>
        </p:spPr>
        <p:txBody>
          <a:bodyPr/>
          <a:lstStyle>
            <a:lvl1pPr>
              <a:spcAft>
                <a:spcPts val="600"/>
              </a:spcAft>
              <a:buClr>
                <a:schemeClr val="accent1"/>
              </a:buClr>
              <a:defRPr sz="1400"/>
            </a:lvl1pPr>
            <a:lvl2pPr>
              <a:spcAft>
                <a:spcPts val="600"/>
              </a:spcAft>
              <a:buClr>
                <a:schemeClr val="accent1"/>
              </a:buClr>
              <a:defRPr sz="1200"/>
            </a:lvl2pPr>
            <a:lvl3pPr>
              <a:spcAft>
                <a:spcPts val="600"/>
              </a:spcAft>
              <a:buClr>
                <a:schemeClr val="accent1"/>
              </a:buClr>
              <a:defRPr sz="1100"/>
            </a:lvl3pPr>
            <a:lvl4pPr>
              <a:spcAft>
                <a:spcPts val="600"/>
              </a:spcAft>
              <a:buClr>
                <a:schemeClr val="accent1"/>
              </a:buClr>
              <a:defRPr sz="1050"/>
            </a:lvl4pPr>
            <a:lvl5pPr>
              <a:spcAft>
                <a:spcPts val="600"/>
              </a:spcAft>
              <a:buClr>
                <a:schemeClr val="accent1"/>
              </a:buClr>
              <a:defRPr sz="8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3" name="Espace réservé du texte 36">
            <a:extLst>
              <a:ext uri="{FF2B5EF4-FFF2-40B4-BE49-F238E27FC236}">
                <a16:creationId xmlns:a16="http://schemas.microsoft.com/office/drawing/2014/main" id="{738D6698-A56B-0CD2-18EB-B6F04D0D1AE5}"/>
              </a:ext>
            </a:extLst>
          </p:cNvPr>
          <p:cNvSpPr>
            <a:spLocks noGrp="1"/>
          </p:cNvSpPr>
          <p:nvPr userDrawn="1">
            <p:ph type="body" sz="quarter" idx="13" hasCustomPrompt="1"/>
          </p:nvPr>
        </p:nvSpPr>
        <p:spPr>
          <a:xfrm>
            <a:off x="602937" y="2589207"/>
            <a:ext cx="6353137" cy="515938"/>
          </a:xfrm>
        </p:spPr>
        <p:txBody>
          <a:bodyPr/>
          <a:lstStyle>
            <a:lvl1pPr marL="0" indent="0" algn="ctr">
              <a:buNone/>
              <a:defRPr b="1">
                <a:solidFill>
                  <a:schemeClr val="accent1"/>
                </a:solidFill>
              </a:defRPr>
            </a:lvl1pPr>
          </a:lstStyle>
          <a:p>
            <a:pPr lvl="0"/>
            <a:r>
              <a:rPr lang="fr-FR"/>
              <a:t>Titre</a:t>
            </a:r>
          </a:p>
        </p:txBody>
      </p:sp>
      <p:sp>
        <p:nvSpPr>
          <p:cNvPr id="14" name="Espace réservé du texte 36">
            <a:extLst>
              <a:ext uri="{FF2B5EF4-FFF2-40B4-BE49-F238E27FC236}">
                <a16:creationId xmlns:a16="http://schemas.microsoft.com/office/drawing/2014/main" id="{0201026F-CEA4-1288-D4F9-37ACE0E0C7EA}"/>
              </a:ext>
            </a:extLst>
          </p:cNvPr>
          <p:cNvSpPr>
            <a:spLocks noGrp="1"/>
          </p:cNvSpPr>
          <p:nvPr userDrawn="1">
            <p:ph type="body" sz="quarter" idx="14" hasCustomPrompt="1"/>
          </p:nvPr>
        </p:nvSpPr>
        <p:spPr>
          <a:xfrm>
            <a:off x="431800" y="4621232"/>
            <a:ext cx="6696736" cy="515938"/>
          </a:xfr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400" b="1" dirty="0">
                <a:solidFill>
                  <a:schemeClr val="bg1"/>
                </a:solidFill>
                <a:latin typeface="+mn-lt"/>
                <a:cs typeface="+mn-cs"/>
              </a:defRPr>
            </a:lvl1pPr>
          </a:lstStyle>
          <a:p>
            <a:pPr marL="0" lvl="0" algn="ctr"/>
            <a:r>
              <a:rPr lang="fr-FR"/>
              <a:t>Texte</a:t>
            </a:r>
          </a:p>
        </p:txBody>
      </p:sp>
      <p:sp>
        <p:nvSpPr>
          <p:cNvPr id="16" name="Picture Placeholder 12">
            <a:extLst>
              <a:ext uri="{FF2B5EF4-FFF2-40B4-BE49-F238E27FC236}">
                <a16:creationId xmlns:a16="http://schemas.microsoft.com/office/drawing/2014/main" id="{974F34E4-B9FB-74E3-A8D2-2CE7C75C2331}"/>
              </a:ext>
            </a:extLst>
          </p:cNvPr>
          <p:cNvSpPr>
            <a:spLocks noGrp="1" noChangeAspect="1"/>
          </p:cNvSpPr>
          <p:nvPr userDrawn="1">
            <p:ph type="pic" sz="quarter" idx="17" hasCustomPrompt="1"/>
          </p:nvPr>
        </p:nvSpPr>
        <p:spPr>
          <a:xfrm>
            <a:off x="3564168" y="1847973"/>
            <a:ext cx="432000" cy="432000"/>
          </a:xfrm>
          <a:prstGeom prst="rect">
            <a:avLst/>
          </a:prstGeom>
        </p:spPr>
        <p:txBody>
          <a:bodyPr/>
          <a:lstStyle>
            <a:lvl1pPr marL="0" indent="0">
              <a:buNone/>
              <a:defRPr sz="1200">
                <a:solidFill>
                  <a:schemeClr val="bg1"/>
                </a:solidFill>
              </a:defRPr>
            </a:lvl1pPr>
          </a:lstStyle>
          <a:p>
            <a:r>
              <a:rPr lang="fr-FR" noProof="0"/>
              <a:t>Icone</a:t>
            </a:r>
          </a:p>
        </p:txBody>
      </p:sp>
      <p:sp>
        <p:nvSpPr>
          <p:cNvPr id="18" name="Rectangle : coins arrondis 17">
            <a:extLst>
              <a:ext uri="{FF2B5EF4-FFF2-40B4-BE49-F238E27FC236}">
                <a16:creationId xmlns:a16="http://schemas.microsoft.com/office/drawing/2014/main" id="{D20C2251-22B2-93F9-CC78-639F84DF87C0}"/>
              </a:ext>
            </a:extLst>
          </p:cNvPr>
          <p:cNvSpPr/>
          <p:nvPr/>
        </p:nvSpPr>
        <p:spPr>
          <a:xfrm>
            <a:off x="431137" y="6765981"/>
            <a:ext cx="6696737" cy="3070161"/>
          </a:xfrm>
          <a:prstGeom prst="roundRect">
            <a:avLst>
              <a:gd name="adj" fmla="val 0"/>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1"/>
          <a:lstStyle/>
          <a:p>
            <a:pPr>
              <a:lnSpc>
                <a:spcPct val="130000"/>
              </a:lnSpc>
              <a:spcBef>
                <a:spcPts val="1000"/>
              </a:spcBef>
            </a:pPr>
            <a:endParaRPr lang="en-US" b="1">
              <a:solidFill>
                <a:schemeClr val="accent1"/>
              </a:solidFill>
            </a:endParaRPr>
          </a:p>
        </p:txBody>
      </p:sp>
      <p:cxnSp>
        <p:nvCxnSpPr>
          <p:cNvPr id="19" name="Connecteur droit 18">
            <a:extLst>
              <a:ext uri="{FF2B5EF4-FFF2-40B4-BE49-F238E27FC236}">
                <a16:creationId xmlns:a16="http://schemas.microsoft.com/office/drawing/2014/main" id="{E72B0D1C-7749-DF17-FC1A-B4DA97633FC5}"/>
              </a:ext>
            </a:extLst>
          </p:cNvPr>
          <p:cNvCxnSpPr>
            <a:cxnSpLocks/>
          </p:cNvCxnSpPr>
          <p:nvPr/>
        </p:nvCxnSpPr>
        <p:spPr>
          <a:xfrm>
            <a:off x="431138" y="6762953"/>
            <a:ext cx="669673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Oval 9">
            <a:extLst>
              <a:ext uri="{FF2B5EF4-FFF2-40B4-BE49-F238E27FC236}">
                <a16:creationId xmlns:a16="http://schemas.microsoft.com/office/drawing/2014/main" id="{A798D26C-1A73-866A-F9A0-05184495A6CA}"/>
              </a:ext>
            </a:extLst>
          </p:cNvPr>
          <p:cNvSpPr>
            <a:spLocks noChangeAspect="1"/>
          </p:cNvSpPr>
          <p:nvPr/>
        </p:nvSpPr>
        <p:spPr>
          <a:xfrm rot="5400000">
            <a:off x="3420168" y="6402953"/>
            <a:ext cx="720000" cy="720000"/>
          </a:xfrm>
          <a:prstGeom prst="teardrop">
            <a:avLst/>
          </a:prstGeom>
          <a:solidFill>
            <a:schemeClr val="accent5"/>
          </a:solidFill>
          <a:ln>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sp>
        <p:nvSpPr>
          <p:cNvPr id="21" name="Content Placeholder 2">
            <a:extLst>
              <a:ext uri="{FF2B5EF4-FFF2-40B4-BE49-F238E27FC236}">
                <a16:creationId xmlns:a16="http://schemas.microsoft.com/office/drawing/2014/main" id="{DF35A780-5493-D83B-E00F-29FEE1186E19}"/>
              </a:ext>
            </a:extLst>
          </p:cNvPr>
          <p:cNvSpPr>
            <a:spLocks noGrp="1"/>
          </p:cNvSpPr>
          <p:nvPr userDrawn="1">
            <p:ph idx="18" hasCustomPrompt="1"/>
          </p:nvPr>
        </p:nvSpPr>
        <p:spPr>
          <a:xfrm>
            <a:off x="619197" y="7857973"/>
            <a:ext cx="6320616" cy="1282022"/>
          </a:xfrm>
          <a:prstGeom prst="rect">
            <a:avLst/>
          </a:prstGeom>
        </p:spPr>
        <p:txBody>
          <a:bodyPr/>
          <a:lstStyle>
            <a:lvl1pPr>
              <a:spcAft>
                <a:spcPts val="600"/>
              </a:spcAft>
              <a:buClr>
                <a:schemeClr val="accent5"/>
              </a:buClr>
              <a:defRPr sz="1400"/>
            </a:lvl1pPr>
            <a:lvl2pPr>
              <a:spcAft>
                <a:spcPts val="600"/>
              </a:spcAft>
              <a:buClr>
                <a:schemeClr val="accent5"/>
              </a:buClr>
              <a:defRPr sz="1200"/>
            </a:lvl2pPr>
            <a:lvl3pPr>
              <a:spcAft>
                <a:spcPts val="600"/>
              </a:spcAft>
              <a:buClr>
                <a:schemeClr val="accent5"/>
              </a:buClr>
              <a:defRPr sz="1100"/>
            </a:lvl3pPr>
            <a:lvl4pPr>
              <a:spcAft>
                <a:spcPts val="600"/>
              </a:spcAft>
              <a:buClr>
                <a:schemeClr val="accent5"/>
              </a:buClr>
              <a:defRPr sz="1050"/>
            </a:lvl4pPr>
            <a:lvl5pPr>
              <a:spcAft>
                <a:spcPts val="600"/>
              </a:spcAft>
              <a:buClr>
                <a:schemeClr val="accent5"/>
              </a:buClr>
              <a:defRPr sz="8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2" name="Espace réservé du texte 36">
            <a:extLst>
              <a:ext uri="{FF2B5EF4-FFF2-40B4-BE49-F238E27FC236}">
                <a16:creationId xmlns:a16="http://schemas.microsoft.com/office/drawing/2014/main" id="{9F212D4D-DB3E-5F2B-5D6E-1DA87164C161}"/>
              </a:ext>
            </a:extLst>
          </p:cNvPr>
          <p:cNvSpPr>
            <a:spLocks noGrp="1"/>
          </p:cNvSpPr>
          <p:nvPr userDrawn="1">
            <p:ph type="body" sz="quarter" idx="19" hasCustomPrompt="1"/>
          </p:nvPr>
        </p:nvSpPr>
        <p:spPr>
          <a:xfrm>
            <a:off x="602937" y="7288187"/>
            <a:ext cx="6353137" cy="515938"/>
          </a:xfrm>
        </p:spPr>
        <p:txBody>
          <a:bodyPr/>
          <a:lstStyle>
            <a:lvl1pPr marL="0" indent="0" algn="ctr">
              <a:buNone/>
              <a:defRPr b="1">
                <a:solidFill>
                  <a:schemeClr val="accent5"/>
                </a:solidFill>
              </a:defRPr>
            </a:lvl1pPr>
          </a:lstStyle>
          <a:p>
            <a:pPr lvl="0"/>
            <a:r>
              <a:rPr lang="fr-FR"/>
              <a:t>Titre</a:t>
            </a:r>
          </a:p>
        </p:txBody>
      </p:sp>
      <p:sp>
        <p:nvSpPr>
          <p:cNvPr id="23" name="Espace réservé du texte 36">
            <a:extLst>
              <a:ext uri="{FF2B5EF4-FFF2-40B4-BE49-F238E27FC236}">
                <a16:creationId xmlns:a16="http://schemas.microsoft.com/office/drawing/2014/main" id="{94CD39EC-159E-12A7-A223-742B10958C62}"/>
              </a:ext>
            </a:extLst>
          </p:cNvPr>
          <p:cNvSpPr>
            <a:spLocks noGrp="1"/>
          </p:cNvSpPr>
          <p:nvPr userDrawn="1">
            <p:ph type="body" sz="quarter" idx="20" hasCustomPrompt="1"/>
          </p:nvPr>
        </p:nvSpPr>
        <p:spPr>
          <a:xfrm>
            <a:off x="431138" y="9320212"/>
            <a:ext cx="6696736" cy="515938"/>
          </a:xfr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400" b="1" dirty="0">
                <a:solidFill>
                  <a:schemeClr val="bg1"/>
                </a:solidFill>
                <a:latin typeface="+mn-lt"/>
                <a:cs typeface="+mn-cs"/>
              </a:defRPr>
            </a:lvl1pPr>
          </a:lstStyle>
          <a:p>
            <a:pPr marL="0" lvl="0" algn="ctr"/>
            <a:r>
              <a:rPr lang="fr-FR"/>
              <a:t>Texte</a:t>
            </a:r>
          </a:p>
        </p:txBody>
      </p:sp>
      <p:sp>
        <p:nvSpPr>
          <p:cNvPr id="24" name="Picture Placeholder 12">
            <a:extLst>
              <a:ext uri="{FF2B5EF4-FFF2-40B4-BE49-F238E27FC236}">
                <a16:creationId xmlns:a16="http://schemas.microsoft.com/office/drawing/2014/main" id="{E476A6FA-FF99-DE6E-D11B-07F1E091D21C}"/>
              </a:ext>
            </a:extLst>
          </p:cNvPr>
          <p:cNvSpPr>
            <a:spLocks noGrp="1" noChangeAspect="1"/>
          </p:cNvSpPr>
          <p:nvPr userDrawn="1">
            <p:ph type="pic" sz="quarter" idx="21" hasCustomPrompt="1"/>
          </p:nvPr>
        </p:nvSpPr>
        <p:spPr>
          <a:xfrm>
            <a:off x="3564168" y="6546953"/>
            <a:ext cx="432000" cy="432000"/>
          </a:xfrm>
          <a:prstGeom prst="rect">
            <a:avLst/>
          </a:prstGeom>
        </p:spPr>
        <p:txBody>
          <a:bodyPr/>
          <a:lstStyle>
            <a:lvl1pPr marL="0" indent="0">
              <a:buNone/>
              <a:defRPr sz="1200">
                <a:solidFill>
                  <a:schemeClr val="bg1"/>
                </a:solidFill>
              </a:defRPr>
            </a:lvl1pPr>
          </a:lstStyle>
          <a:p>
            <a:r>
              <a:rPr lang="fr-FR" noProof="0"/>
              <a:t>Icone</a:t>
            </a:r>
          </a:p>
        </p:txBody>
      </p:sp>
      <p:pic>
        <p:nvPicPr>
          <p:cNvPr id="5" name="Picture 6">
            <a:extLst>
              <a:ext uri="{FF2B5EF4-FFF2-40B4-BE49-F238E27FC236}">
                <a16:creationId xmlns:a16="http://schemas.microsoft.com/office/drawing/2014/main" id="{9D224BC2-FDE6-BC50-B344-948309EE06EF}"/>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4033633803"/>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points - style 1">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7DB660C-698C-EBB9-9006-FAF47720CD64}"/>
              </a:ext>
            </a:extLst>
          </p:cNvPr>
          <p:cNvSpPr>
            <a:spLocks noGrp="1"/>
          </p:cNvSpPr>
          <p:nvPr>
            <p:ph type="title" hasCustomPrompt="1"/>
          </p:nvPr>
        </p:nvSpPr>
        <p:spPr>
          <a:xfrm>
            <a:off x="431138" y="449263"/>
            <a:ext cx="6700156" cy="1244417"/>
          </a:xfrm>
          <a:prstGeom prst="rect">
            <a:avLst/>
          </a:prstGeom>
        </p:spPr>
        <p:txBody>
          <a:bodyPr vert="horz" lIns="0" tIns="0" rIns="0" bIns="0" rtlCol="0" anchor="t" anchorCtr="0">
            <a:noAutofit/>
          </a:bodyPr>
          <a:lstStyle>
            <a:lvl1pPr algn="ctr">
              <a:defRPr/>
            </a:lvl1pPr>
          </a:lstStyle>
          <a:p>
            <a:r>
              <a:rPr lang="fr-FR" noProof="0"/>
              <a:t>Cliquez pour ajouter le titre du contenu</a:t>
            </a:r>
          </a:p>
        </p:txBody>
      </p:sp>
      <p:sp>
        <p:nvSpPr>
          <p:cNvPr id="55" name="Espace réservé du texte 38">
            <a:extLst>
              <a:ext uri="{FF2B5EF4-FFF2-40B4-BE49-F238E27FC236}">
                <a16:creationId xmlns:a16="http://schemas.microsoft.com/office/drawing/2014/main" id="{396A0478-F8D9-C1D9-6DD7-42949297290C}"/>
              </a:ext>
            </a:extLst>
          </p:cNvPr>
          <p:cNvSpPr>
            <a:spLocks noGrp="1"/>
          </p:cNvSpPr>
          <p:nvPr>
            <p:ph type="body" sz="quarter" idx="24"/>
          </p:nvPr>
        </p:nvSpPr>
        <p:spPr>
          <a:xfrm>
            <a:off x="430127" y="2176105"/>
            <a:ext cx="6698410" cy="1164070"/>
          </a:xfrm>
        </p:spPr>
        <p:txBody>
          <a:bodyPr/>
          <a:lstStyle>
            <a:lvl1pPr marL="0" indent="0" algn="ctr">
              <a:buNone/>
              <a:defRPr sz="1600"/>
            </a:lvl1pPr>
            <a:lvl2pPr>
              <a:defRPr sz="744"/>
            </a:lvl2pPr>
            <a:lvl3pPr>
              <a:defRPr sz="744"/>
            </a:lvl3pPr>
            <a:lvl4pPr>
              <a:defRPr sz="744"/>
            </a:lvl4pPr>
            <a:lvl5pPr>
              <a:defRPr sz="744"/>
            </a:lvl5pPr>
          </a:lstStyle>
          <a:p>
            <a:pPr lvl="0"/>
            <a:r>
              <a:rPr lang="fr-FR"/>
              <a:t>Cliquez pour modifier les styles du texte du masque</a:t>
            </a:r>
          </a:p>
        </p:txBody>
      </p:sp>
      <p:grpSp>
        <p:nvGrpSpPr>
          <p:cNvPr id="2" name="Groupe 1">
            <a:extLst>
              <a:ext uri="{FF2B5EF4-FFF2-40B4-BE49-F238E27FC236}">
                <a16:creationId xmlns:a16="http://schemas.microsoft.com/office/drawing/2014/main" id="{B4E348CD-C951-53C1-8E75-470A1EBB2FBE}"/>
              </a:ext>
            </a:extLst>
          </p:cNvPr>
          <p:cNvGrpSpPr/>
          <p:nvPr userDrawn="1"/>
        </p:nvGrpSpPr>
        <p:grpSpPr>
          <a:xfrm>
            <a:off x="431800" y="2719570"/>
            <a:ext cx="2951798" cy="2951796"/>
            <a:chOff x="1019175" y="2327736"/>
            <a:chExt cx="3101448" cy="3101446"/>
          </a:xfrm>
        </p:grpSpPr>
        <p:sp>
          <p:nvSpPr>
            <p:cNvPr id="4" name="Oval 8">
              <a:extLst>
                <a:ext uri="{FF2B5EF4-FFF2-40B4-BE49-F238E27FC236}">
                  <a16:creationId xmlns:a16="http://schemas.microsoft.com/office/drawing/2014/main" id="{4FE4B370-73CD-D59E-CEB1-1FEE89026E8F}"/>
                </a:ext>
              </a:extLst>
            </p:cNvPr>
            <p:cNvSpPr/>
            <p:nvPr/>
          </p:nvSpPr>
          <p:spPr>
            <a:xfrm>
              <a:off x="1019175" y="2327736"/>
              <a:ext cx="3101448" cy="3101446"/>
            </a:xfrm>
            <a:prstGeom prst="ellipse">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5" name="Oval 9">
              <a:extLst>
                <a:ext uri="{FF2B5EF4-FFF2-40B4-BE49-F238E27FC236}">
                  <a16:creationId xmlns:a16="http://schemas.microsoft.com/office/drawing/2014/main" id="{54889D30-41D5-C6F1-6B15-5221ADF20EEE}"/>
                </a:ext>
              </a:extLst>
            </p:cNvPr>
            <p:cNvSpPr/>
            <p:nvPr/>
          </p:nvSpPr>
          <p:spPr>
            <a:xfrm rot="5400000">
              <a:off x="1019175" y="2327736"/>
              <a:ext cx="1013107" cy="1013107"/>
            </a:xfrm>
            <a:prstGeom prst="teardrop">
              <a:avLst/>
            </a:prstGeom>
            <a:solidFill>
              <a:schemeClr val="accent5"/>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grpSp>
      <p:sp>
        <p:nvSpPr>
          <p:cNvPr id="6" name="Espace réservé du texte 38">
            <a:extLst>
              <a:ext uri="{FF2B5EF4-FFF2-40B4-BE49-F238E27FC236}">
                <a16:creationId xmlns:a16="http://schemas.microsoft.com/office/drawing/2014/main" id="{47BED714-06B3-CB2E-8415-54F0A1794FA0}"/>
              </a:ext>
            </a:extLst>
          </p:cNvPr>
          <p:cNvSpPr>
            <a:spLocks noGrp="1"/>
          </p:cNvSpPr>
          <p:nvPr>
            <p:ph type="body" sz="quarter" idx="10"/>
          </p:nvPr>
        </p:nvSpPr>
        <p:spPr>
          <a:xfrm>
            <a:off x="616670" y="4297957"/>
            <a:ext cx="2569721" cy="1198863"/>
          </a:xfrm>
        </p:spPr>
        <p:txBody>
          <a:bodyPr/>
          <a:lstStyle>
            <a:lvl1pPr marL="0" indent="0" algn="ctr">
              <a:buNone/>
              <a:defRPr sz="1200"/>
            </a:lvl1pPr>
            <a:lvl2pPr>
              <a:defRPr sz="1200"/>
            </a:lvl2pPr>
            <a:lvl3pPr>
              <a:defRPr sz="12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p:txBody>
      </p:sp>
      <p:sp>
        <p:nvSpPr>
          <p:cNvPr id="7" name="Espace réservé du texte 38">
            <a:extLst>
              <a:ext uri="{FF2B5EF4-FFF2-40B4-BE49-F238E27FC236}">
                <a16:creationId xmlns:a16="http://schemas.microsoft.com/office/drawing/2014/main" id="{0DC3B9B1-4C07-CFA3-3F43-B9B2D9C9ABDC}"/>
              </a:ext>
            </a:extLst>
          </p:cNvPr>
          <p:cNvSpPr>
            <a:spLocks noGrp="1"/>
          </p:cNvSpPr>
          <p:nvPr>
            <p:ph type="body" sz="quarter" idx="11" hasCustomPrompt="1"/>
          </p:nvPr>
        </p:nvSpPr>
        <p:spPr>
          <a:xfrm>
            <a:off x="616670" y="3775675"/>
            <a:ext cx="2569721" cy="406432"/>
          </a:xfrm>
        </p:spPr>
        <p:txBody>
          <a:bodyPr/>
          <a:lstStyle>
            <a:lvl1pPr marL="0" indent="0" algn="ctr">
              <a:buNone/>
              <a:defRPr sz="1600" b="1">
                <a:solidFill>
                  <a:schemeClr val="accent5"/>
                </a:solidFill>
              </a:defRPr>
            </a:lvl1pPr>
            <a:lvl2pPr>
              <a:defRPr sz="1200"/>
            </a:lvl2pPr>
            <a:lvl3pPr>
              <a:defRPr sz="1200"/>
            </a:lvl3pPr>
            <a:lvl4pPr>
              <a:defRPr sz="1200"/>
            </a:lvl4pPr>
            <a:lvl5pPr>
              <a:defRPr sz="1200"/>
            </a:lvl5pPr>
          </a:lstStyle>
          <a:p>
            <a:pPr lvl="0"/>
            <a:r>
              <a:rPr lang="fr-FR"/>
              <a:t>Titre</a:t>
            </a:r>
          </a:p>
        </p:txBody>
      </p:sp>
      <p:sp>
        <p:nvSpPr>
          <p:cNvPr id="9" name="Picture Placeholder 12">
            <a:extLst>
              <a:ext uri="{FF2B5EF4-FFF2-40B4-BE49-F238E27FC236}">
                <a16:creationId xmlns:a16="http://schemas.microsoft.com/office/drawing/2014/main" id="{560D63E9-66CD-7713-3D5C-125632A6C882}"/>
              </a:ext>
            </a:extLst>
          </p:cNvPr>
          <p:cNvSpPr>
            <a:spLocks noGrp="1" noChangeAspect="1"/>
          </p:cNvSpPr>
          <p:nvPr>
            <p:ph type="pic" sz="quarter" idx="17" hasCustomPrompt="1"/>
          </p:nvPr>
        </p:nvSpPr>
        <p:spPr>
          <a:xfrm>
            <a:off x="668353" y="2955262"/>
            <a:ext cx="513944" cy="513944"/>
          </a:xfrm>
          <a:prstGeom prst="rect">
            <a:avLst/>
          </a:prstGeom>
        </p:spPr>
        <p:txBody>
          <a:bodyPr/>
          <a:lstStyle>
            <a:lvl1pPr marL="0" indent="0">
              <a:buNone/>
              <a:defRPr sz="1200">
                <a:solidFill>
                  <a:schemeClr val="bg1"/>
                </a:solidFill>
              </a:defRPr>
            </a:lvl1pPr>
          </a:lstStyle>
          <a:p>
            <a:r>
              <a:rPr lang="fr-FR" noProof="0"/>
              <a:t>Icone</a:t>
            </a:r>
          </a:p>
        </p:txBody>
      </p:sp>
      <p:grpSp>
        <p:nvGrpSpPr>
          <p:cNvPr id="10" name="Groupe 9">
            <a:extLst>
              <a:ext uri="{FF2B5EF4-FFF2-40B4-BE49-F238E27FC236}">
                <a16:creationId xmlns:a16="http://schemas.microsoft.com/office/drawing/2014/main" id="{EEEAA10D-7DF6-5CA8-D4DD-6467DAB0CEC7}"/>
              </a:ext>
            </a:extLst>
          </p:cNvPr>
          <p:cNvGrpSpPr/>
          <p:nvPr userDrawn="1"/>
        </p:nvGrpSpPr>
        <p:grpSpPr>
          <a:xfrm>
            <a:off x="4176077" y="2719570"/>
            <a:ext cx="2951798" cy="2951796"/>
            <a:chOff x="1019175" y="2327736"/>
            <a:chExt cx="3101448" cy="3101446"/>
          </a:xfrm>
        </p:grpSpPr>
        <p:sp>
          <p:nvSpPr>
            <p:cNvPr id="11" name="Oval 8">
              <a:extLst>
                <a:ext uri="{FF2B5EF4-FFF2-40B4-BE49-F238E27FC236}">
                  <a16:creationId xmlns:a16="http://schemas.microsoft.com/office/drawing/2014/main" id="{3F201D7E-83EB-CDB4-1E59-AEFC7281757A}"/>
                </a:ext>
              </a:extLst>
            </p:cNvPr>
            <p:cNvSpPr/>
            <p:nvPr/>
          </p:nvSpPr>
          <p:spPr>
            <a:xfrm>
              <a:off x="1019175" y="2327736"/>
              <a:ext cx="3101448" cy="3101446"/>
            </a:xfrm>
            <a:prstGeom prst="ellipse">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2" name="Oval 9">
              <a:extLst>
                <a:ext uri="{FF2B5EF4-FFF2-40B4-BE49-F238E27FC236}">
                  <a16:creationId xmlns:a16="http://schemas.microsoft.com/office/drawing/2014/main" id="{A7312726-91B6-CBBA-7F8F-E493995962E3}"/>
                </a:ext>
              </a:extLst>
            </p:cNvPr>
            <p:cNvSpPr/>
            <p:nvPr/>
          </p:nvSpPr>
          <p:spPr>
            <a:xfrm rot="5400000">
              <a:off x="1019175" y="2327736"/>
              <a:ext cx="1013107" cy="1013107"/>
            </a:xfrm>
            <a:prstGeom prst="teardrop">
              <a:avLst/>
            </a:prstGeom>
            <a:solidFill>
              <a:schemeClr val="accent1"/>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grpSp>
      <p:sp>
        <p:nvSpPr>
          <p:cNvPr id="13" name="Espace réservé du texte 38">
            <a:extLst>
              <a:ext uri="{FF2B5EF4-FFF2-40B4-BE49-F238E27FC236}">
                <a16:creationId xmlns:a16="http://schemas.microsoft.com/office/drawing/2014/main" id="{767A6FD6-47AE-99C3-3179-5F912128EE3F}"/>
              </a:ext>
            </a:extLst>
          </p:cNvPr>
          <p:cNvSpPr>
            <a:spLocks noGrp="1"/>
          </p:cNvSpPr>
          <p:nvPr>
            <p:ph type="body" sz="quarter" idx="18"/>
          </p:nvPr>
        </p:nvSpPr>
        <p:spPr>
          <a:xfrm>
            <a:off x="4360947" y="4297957"/>
            <a:ext cx="2569721" cy="1198863"/>
          </a:xfrm>
        </p:spPr>
        <p:txBody>
          <a:bodyPr/>
          <a:lstStyle>
            <a:lvl1pPr marL="0" indent="0" algn="ctr">
              <a:buNone/>
              <a:defRPr sz="1200"/>
            </a:lvl1pPr>
            <a:lvl2pPr>
              <a:defRPr sz="1200"/>
            </a:lvl2pPr>
            <a:lvl3pPr>
              <a:defRPr sz="12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p:txBody>
      </p:sp>
      <p:sp>
        <p:nvSpPr>
          <p:cNvPr id="14" name="Espace réservé du texte 38">
            <a:extLst>
              <a:ext uri="{FF2B5EF4-FFF2-40B4-BE49-F238E27FC236}">
                <a16:creationId xmlns:a16="http://schemas.microsoft.com/office/drawing/2014/main" id="{9C574EBA-8450-AE24-3B11-7207F155C669}"/>
              </a:ext>
            </a:extLst>
          </p:cNvPr>
          <p:cNvSpPr>
            <a:spLocks noGrp="1"/>
          </p:cNvSpPr>
          <p:nvPr>
            <p:ph type="body" sz="quarter" idx="19" hasCustomPrompt="1"/>
          </p:nvPr>
        </p:nvSpPr>
        <p:spPr>
          <a:xfrm>
            <a:off x="4360947" y="3775675"/>
            <a:ext cx="2569721" cy="406432"/>
          </a:xfrm>
        </p:spPr>
        <p:txBody>
          <a:bodyPr/>
          <a:lstStyle>
            <a:lvl1pPr marL="0" indent="0" algn="ctr">
              <a:buNone/>
              <a:defRPr sz="1600" b="1">
                <a:solidFill>
                  <a:schemeClr val="accent1"/>
                </a:solidFill>
              </a:defRPr>
            </a:lvl1pPr>
            <a:lvl2pPr>
              <a:defRPr sz="1200"/>
            </a:lvl2pPr>
            <a:lvl3pPr>
              <a:defRPr sz="1200"/>
            </a:lvl3pPr>
            <a:lvl4pPr>
              <a:defRPr sz="1200"/>
            </a:lvl4pPr>
            <a:lvl5pPr>
              <a:defRPr sz="1200"/>
            </a:lvl5pPr>
          </a:lstStyle>
          <a:p>
            <a:pPr lvl="0"/>
            <a:r>
              <a:rPr lang="fr-FR"/>
              <a:t>Titre</a:t>
            </a:r>
          </a:p>
        </p:txBody>
      </p:sp>
      <p:sp>
        <p:nvSpPr>
          <p:cNvPr id="15" name="Picture Placeholder 12">
            <a:extLst>
              <a:ext uri="{FF2B5EF4-FFF2-40B4-BE49-F238E27FC236}">
                <a16:creationId xmlns:a16="http://schemas.microsoft.com/office/drawing/2014/main" id="{E4F5ED76-618C-8865-D360-43A6B7D561BD}"/>
              </a:ext>
            </a:extLst>
          </p:cNvPr>
          <p:cNvSpPr>
            <a:spLocks noGrp="1" noChangeAspect="1"/>
          </p:cNvSpPr>
          <p:nvPr>
            <p:ph type="pic" sz="quarter" idx="20" hasCustomPrompt="1"/>
          </p:nvPr>
        </p:nvSpPr>
        <p:spPr>
          <a:xfrm>
            <a:off x="4412630" y="2955262"/>
            <a:ext cx="513944" cy="513944"/>
          </a:xfrm>
          <a:prstGeom prst="rect">
            <a:avLst/>
          </a:prstGeom>
        </p:spPr>
        <p:txBody>
          <a:bodyPr/>
          <a:lstStyle>
            <a:lvl1pPr marL="0" indent="0">
              <a:buNone/>
              <a:defRPr sz="1200">
                <a:solidFill>
                  <a:schemeClr val="bg1"/>
                </a:solidFill>
              </a:defRPr>
            </a:lvl1pPr>
          </a:lstStyle>
          <a:p>
            <a:r>
              <a:rPr lang="fr-FR" noProof="0"/>
              <a:t>Icone</a:t>
            </a:r>
          </a:p>
        </p:txBody>
      </p:sp>
      <p:grpSp>
        <p:nvGrpSpPr>
          <p:cNvPr id="16" name="Groupe 15">
            <a:extLst>
              <a:ext uri="{FF2B5EF4-FFF2-40B4-BE49-F238E27FC236}">
                <a16:creationId xmlns:a16="http://schemas.microsoft.com/office/drawing/2014/main" id="{4717077F-3A2D-0D7F-61DB-422CCEDAAF70}"/>
              </a:ext>
            </a:extLst>
          </p:cNvPr>
          <p:cNvGrpSpPr/>
          <p:nvPr userDrawn="1"/>
        </p:nvGrpSpPr>
        <p:grpSpPr>
          <a:xfrm>
            <a:off x="2258424" y="5800915"/>
            <a:ext cx="2951798" cy="2951796"/>
            <a:chOff x="1019175" y="2327736"/>
            <a:chExt cx="3101448" cy="3101446"/>
          </a:xfrm>
        </p:grpSpPr>
        <p:sp>
          <p:nvSpPr>
            <p:cNvPr id="17" name="Oval 8">
              <a:extLst>
                <a:ext uri="{FF2B5EF4-FFF2-40B4-BE49-F238E27FC236}">
                  <a16:creationId xmlns:a16="http://schemas.microsoft.com/office/drawing/2014/main" id="{79EF8037-25AC-5643-766E-6A247FC3E55D}"/>
                </a:ext>
              </a:extLst>
            </p:cNvPr>
            <p:cNvSpPr/>
            <p:nvPr/>
          </p:nvSpPr>
          <p:spPr>
            <a:xfrm>
              <a:off x="1019175" y="2327736"/>
              <a:ext cx="3101448" cy="3101446"/>
            </a:xfrm>
            <a:prstGeom prst="ellipse">
              <a:avLst/>
            </a:prstGeom>
            <a:solidFill>
              <a:schemeClr val="bg1"/>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8" name="Oval 9">
              <a:extLst>
                <a:ext uri="{FF2B5EF4-FFF2-40B4-BE49-F238E27FC236}">
                  <a16:creationId xmlns:a16="http://schemas.microsoft.com/office/drawing/2014/main" id="{CDA5C63A-17D2-7BE9-B3DA-E5C8D12BC36F}"/>
                </a:ext>
              </a:extLst>
            </p:cNvPr>
            <p:cNvSpPr/>
            <p:nvPr/>
          </p:nvSpPr>
          <p:spPr>
            <a:xfrm rot="5400000">
              <a:off x="1019175" y="2327736"/>
              <a:ext cx="1013107" cy="1013107"/>
            </a:xfrm>
            <a:prstGeom prst="teardrop">
              <a:avLst/>
            </a:prstGeom>
            <a:solidFill>
              <a:schemeClr val="accent2"/>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grpSp>
      <p:sp>
        <p:nvSpPr>
          <p:cNvPr id="19" name="Espace réservé du texte 38">
            <a:extLst>
              <a:ext uri="{FF2B5EF4-FFF2-40B4-BE49-F238E27FC236}">
                <a16:creationId xmlns:a16="http://schemas.microsoft.com/office/drawing/2014/main" id="{4D7E08B1-BC1F-73F1-D21B-0484483CDEB9}"/>
              </a:ext>
            </a:extLst>
          </p:cNvPr>
          <p:cNvSpPr>
            <a:spLocks noGrp="1"/>
          </p:cNvSpPr>
          <p:nvPr>
            <p:ph type="body" sz="quarter" idx="21"/>
          </p:nvPr>
        </p:nvSpPr>
        <p:spPr>
          <a:xfrm>
            <a:off x="2494977" y="7379302"/>
            <a:ext cx="2569721" cy="1198863"/>
          </a:xfrm>
        </p:spPr>
        <p:txBody>
          <a:bodyPr/>
          <a:lstStyle>
            <a:lvl1pPr marL="0" indent="0" algn="ctr">
              <a:buNone/>
              <a:defRPr sz="1200"/>
            </a:lvl1pPr>
            <a:lvl2pPr>
              <a:defRPr sz="1200"/>
            </a:lvl2pPr>
            <a:lvl3pPr>
              <a:defRPr sz="12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p:txBody>
      </p:sp>
      <p:sp>
        <p:nvSpPr>
          <p:cNvPr id="20" name="Espace réservé du texte 38">
            <a:extLst>
              <a:ext uri="{FF2B5EF4-FFF2-40B4-BE49-F238E27FC236}">
                <a16:creationId xmlns:a16="http://schemas.microsoft.com/office/drawing/2014/main" id="{02EE4AA1-9D79-01D6-8226-51A7881AF312}"/>
              </a:ext>
            </a:extLst>
          </p:cNvPr>
          <p:cNvSpPr>
            <a:spLocks noGrp="1"/>
          </p:cNvSpPr>
          <p:nvPr>
            <p:ph type="body" sz="quarter" idx="22" hasCustomPrompt="1"/>
          </p:nvPr>
        </p:nvSpPr>
        <p:spPr>
          <a:xfrm>
            <a:off x="2494977" y="6857020"/>
            <a:ext cx="2569721" cy="406432"/>
          </a:xfrm>
        </p:spPr>
        <p:txBody>
          <a:bodyPr/>
          <a:lstStyle>
            <a:lvl1pPr marL="0" indent="0" algn="ctr">
              <a:buNone/>
              <a:defRPr sz="1600" b="1">
                <a:solidFill>
                  <a:schemeClr val="accent2"/>
                </a:solidFill>
              </a:defRPr>
            </a:lvl1pPr>
            <a:lvl2pPr>
              <a:defRPr sz="1200"/>
            </a:lvl2pPr>
            <a:lvl3pPr>
              <a:defRPr sz="1200"/>
            </a:lvl3pPr>
            <a:lvl4pPr>
              <a:defRPr sz="1200"/>
            </a:lvl4pPr>
            <a:lvl5pPr>
              <a:defRPr sz="1200"/>
            </a:lvl5pPr>
          </a:lstStyle>
          <a:p>
            <a:pPr lvl="0"/>
            <a:r>
              <a:rPr lang="fr-FR"/>
              <a:t>Titre</a:t>
            </a:r>
          </a:p>
        </p:txBody>
      </p:sp>
      <p:sp>
        <p:nvSpPr>
          <p:cNvPr id="21" name="Picture Placeholder 12">
            <a:extLst>
              <a:ext uri="{FF2B5EF4-FFF2-40B4-BE49-F238E27FC236}">
                <a16:creationId xmlns:a16="http://schemas.microsoft.com/office/drawing/2014/main" id="{CE6FA567-35B1-DD14-1A43-902264EC66C0}"/>
              </a:ext>
            </a:extLst>
          </p:cNvPr>
          <p:cNvSpPr>
            <a:spLocks noGrp="1" noChangeAspect="1"/>
          </p:cNvSpPr>
          <p:nvPr>
            <p:ph type="pic" sz="quarter" idx="23" hasCustomPrompt="1"/>
          </p:nvPr>
        </p:nvSpPr>
        <p:spPr>
          <a:xfrm>
            <a:off x="2494977" y="6036607"/>
            <a:ext cx="513944" cy="513944"/>
          </a:xfrm>
          <a:prstGeom prst="rect">
            <a:avLst/>
          </a:prstGeom>
        </p:spPr>
        <p:txBody>
          <a:bodyPr/>
          <a:lstStyle>
            <a:lvl1pPr marL="0" indent="0">
              <a:buNone/>
              <a:defRPr sz="1200">
                <a:solidFill>
                  <a:schemeClr val="bg1"/>
                </a:solidFill>
              </a:defRPr>
            </a:lvl1pPr>
          </a:lstStyle>
          <a:p>
            <a:r>
              <a:rPr lang="fr-FR" noProof="0"/>
              <a:t>Icone</a:t>
            </a:r>
          </a:p>
        </p:txBody>
      </p:sp>
      <p:sp>
        <p:nvSpPr>
          <p:cNvPr id="22" name="Espace réservé du texte 38">
            <a:extLst>
              <a:ext uri="{FF2B5EF4-FFF2-40B4-BE49-F238E27FC236}">
                <a16:creationId xmlns:a16="http://schemas.microsoft.com/office/drawing/2014/main" id="{43746D2C-A6FE-67DC-C39F-4ACCAF89418F}"/>
              </a:ext>
            </a:extLst>
          </p:cNvPr>
          <p:cNvSpPr>
            <a:spLocks noGrp="1"/>
          </p:cNvSpPr>
          <p:nvPr>
            <p:ph type="body" sz="quarter" idx="25"/>
          </p:nvPr>
        </p:nvSpPr>
        <p:spPr>
          <a:xfrm>
            <a:off x="431801" y="9089486"/>
            <a:ext cx="6696074" cy="746664"/>
          </a:xfrm>
        </p:spPr>
        <p:txBody>
          <a:bodyPr/>
          <a:lstStyle>
            <a:lvl1pPr marL="0" indent="0" algn="ctr">
              <a:buNone/>
              <a:defRPr sz="1600">
                <a:solidFill>
                  <a:schemeClr val="accent5"/>
                </a:solidFill>
              </a:defRPr>
            </a:lvl1pPr>
            <a:lvl2pPr>
              <a:defRPr sz="1200"/>
            </a:lvl2pPr>
            <a:lvl3pPr>
              <a:defRPr sz="1200"/>
            </a:lvl3pPr>
            <a:lvl4pPr>
              <a:defRPr sz="1200"/>
            </a:lvl4pPr>
            <a:lvl5pPr>
              <a:defRPr sz="1200"/>
            </a:lvl5pPr>
          </a:lstStyle>
          <a:p>
            <a:pPr lvl="0"/>
            <a:r>
              <a:rPr lang="fr-FR"/>
              <a:t>Cliquez pour modifier les styles du texte du masque</a:t>
            </a:r>
          </a:p>
        </p:txBody>
      </p:sp>
      <p:pic>
        <p:nvPicPr>
          <p:cNvPr id="8" name="Picture 6">
            <a:extLst>
              <a:ext uri="{FF2B5EF4-FFF2-40B4-BE49-F238E27FC236}">
                <a16:creationId xmlns:a16="http://schemas.microsoft.com/office/drawing/2014/main" id="{E48A48E2-5A0A-D83E-E7E0-62469086151B}"/>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2633354195"/>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points - style 2">
    <p:bg>
      <p:bgPr>
        <a:solidFill>
          <a:schemeClr val="bg1"/>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DC31FEB-1992-04BC-397B-86A85BDBA471}"/>
              </a:ext>
            </a:extLst>
          </p:cNvPr>
          <p:cNvSpPr>
            <a:spLocks noGrp="1"/>
          </p:cNvSpPr>
          <p:nvPr>
            <p:ph type="pic" sz="quarter" idx="11"/>
          </p:nvPr>
        </p:nvSpPr>
        <p:spPr>
          <a:xfrm>
            <a:off x="431800" y="6930188"/>
            <a:ext cx="6696075" cy="2905961"/>
          </a:xfrm>
          <a:solidFill>
            <a:schemeClr val="bg2"/>
          </a:solidFill>
        </p:spPr>
        <p:txBody>
          <a:bodyPr anchor="ctr"/>
          <a:lstStyle>
            <a:lvl1pPr marL="0" indent="0" algn="ctr">
              <a:buFontTx/>
              <a:buNone/>
              <a:defRPr/>
            </a:lvl1pPr>
          </a:lstStyle>
          <a:p>
            <a:endParaRPr lang="fr-FR" noProof="0"/>
          </a:p>
        </p:txBody>
      </p:sp>
      <p:sp>
        <p:nvSpPr>
          <p:cNvPr id="5" name="Title Placeholder 1">
            <a:extLst>
              <a:ext uri="{FF2B5EF4-FFF2-40B4-BE49-F238E27FC236}">
                <a16:creationId xmlns:a16="http://schemas.microsoft.com/office/drawing/2014/main" id="{8C60EC0B-C36D-59CF-A25A-83FEA25CE7A1}"/>
              </a:ext>
            </a:extLst>
          </p:cNvPr>
          <p:cNvSpPr>
            <a:spLocks noGrp="1"/>
          </p:cNvSpPr>
          <p:nvPr>
            <p:ph type="title" hasCustomPrompt="1"/>
          </p:nvPr>
        </p:nvSpPr>
        <p:spPr>
          <a:xfrm>
            <a:off x="431800" y="449263"/>
            <a:ext cx="6696075" cy="1218608"/>
          </a:xfrm>
          <a:prstGeom prst="rect">
            <a:avLst/>
          </a:prstGeom>
        </p:spPr>
        <p:txBody>
          <a:bodyPr vert="horz" lIns="0" tIns="0" rIns="0" bIns="0" rtlCol="0" anchor="t" anchorCtr="0">
            <a:noAutofit/>
          </a:bodyPr>
          <a:lstStyle/>
          <a:p>
            <a:r>
              <a:rPr lang="fr-FR" noProof="0"/>
              <a:t>Cliquez pour ajouter </a:t>
            </a:r>
            <a:br>
              <a:rPr lang="fr-FR" noProof="0"/>
            </a:br>
            <a:r>
              <a:rPr lang="fr-FR" noProof="0"/>
              <a:t>le titre du contenu</a:t>
            </a:r>
          </a:p>
        </p:txBody>
      </p:sp>
      <p:sp>
        <p:nvSpPr>
          <p:cNvPr id="7" name="Oval 9">
            <a:extLst>
              <a:ext uri="{FF2B5EF4-FFF2-40B4-BE49-F238E27FC236}">
                <a16:creationId xmlns:a16="http://schemas.microsoft.com/office/drawing/2014/main" id="{A382371E-227F-D4D5-B017-D950F579ABD8}"/>
              </a:ext>
            </a:extLst>
          </p:cNvPr>
          <p:cNvSpPr/>
          <p:nvPr userDrawn="1"/>
        </p:nvSpPr>
        <p:spPr>
          <a:xfrm rot="5400000">
            <a:off x="431800" y="2981906"/>
            <a:ext cx="1013107" cy="1013107"/>
          </a:xfrm>
          <a:prstGeom prst="teardrop">
            <a:avLst/>
          </a:prstGeom>
          <a:solidFill>
            <a:schemeClr val="accent5">
              <a:lumMod val="75000"/>
            </a:schemeClr>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lvl="0" algn="ctr"/>
            <a:endParaRPr lang="en-US" sz="1200" b="1">
              <a:ea typeface="Open Sans Extrabold" charset="0"/>
              <a:cs typeface="Open Sans Extrabold" charset="0"/>
            </a:endParaRPr>
          </a:p>
        </p:txBody>
      </p:sp>
      <p:sp>
        <p:nvSpPr>
          <p:cNvPr id="8" name="Espace réservé du texte 38">
            <a:extLst>
              <a:ext uri="{FF2B5EF4-FFF2-40B4-BE49-F238E27FC236}">
                <a16:creationId xmlns:a16="http://schemas.microsoft.com/office/drawing/2014/main" id="{9CB8ECA5-B669-7B91-2029-0A966A71A5F4}"/>
              </a:ext>
            </a:extLst>
          </p:cNvPr>
          <p:cNvSpPr>
            <a:spLocks noGrp="1"/>
          </p:cNvSpPr>
          <p:nvPr>
            <p:ph type="body" sz="quarter" idx="12" hasCustomPrompt="1"/>
          </p:nvPr>
        </p:nvSpPr>
        <p:spPr>
          <a:xfrm>
            <a:off x="1630629" y="2981906"/>
            <a:ext cx="5497246" cy="1013107"/>
          </a:xfrm>
        </p:spPr>
        <p:txBody>
          <a:bodyPr anchor="ctr"/>
          <a:lstStyle>
            <a:lvl1pPr marL="0" indent="0" algn="l">
              <a:buNone/>
              <a:defRPr sz="1600" b="1">
                <a:solidFill>
                  <a:schemeClr val="tx1"/>
                </a:solidFill>
              </a:defRPr>
            </a:lvl1pPr>
            <a:lvl2pPr>
              <a:defRPr sz="1200"/>
            </a:lvl2pPr>
            <a:lvl3pPr>
              <a:defRPr sz="1200"/>
            </a:lvl3pPr>
            <a:lvl4pPr>
              <a:defRPr sz="1200"/>
            </a:lvl4pPr>
            <a:lvl5pPr>
              <a:defRPr sz="1200"/>
            </a:lvl5pPr>
          </a:lstStyle>
          <a:p>
            <a:pPr lvl="0"/>
            <a:r>
              <a:rPr lang="fr-FR"/>
              <a:t>Titre</a:t>
            </a:r>
          </a:p>
        </p:txBody>
      </p:sp>
      <p:sp>
        <p:nvSpPr>
          <p:cNvPr id="9" name="Picture Placeholder 12">
            <a:extLst>
              <a:ext uri="{FF2B5EF4-FFF2-40B4-BE49-F238E27FC236}">
                <a16:creationId xmlns:a16="http://schemas.microsoft.com/office/drawing/2014/main" id="{E763DF36-E8F6-C679-9390-C22ADF3A69E5}"/>
              </a:ext>
            </a:extLst>
          </p:cNvPr>
          <p:cNvSpPr>
            <a:spLocks noGrp="1" noChangeAspect="1"/>
          </p:cNvSpPr>
          <p:nvPr>
            <p:ph type="pic" sz="quarter" idx="17" hasCustomPrompt="1"/>
          </p:nvPr>
        </p:nvSpPr>
        <p:spPr>
          <a:xfrm>
            <a:off x="668353" y="3217598"/>
            <a:ext cx="540000" cy="540000"/>
          </a:xfrm>
          <a:prstGeom prst="rect">
            <a:avLst/>
          </a:prstGeom>
        </p:spPr>
        <p:txBody>
          <a:bodyPr/>
          <a:lstStyle>
            <a:lvl1pPr marL="0" indent="0">
              <a:buNone/>
              <a:defRPr sz="1200">
                <a:solidFill>
                  <a:schemeClr val="bg1"/>
                </a:solidFill>
              </a:defRPr>
            </a:lvl1pPr>
          </a:lstStyle>
          <a:p>
            <a:r>
              <a:rPr lang="fr-FR" noProof="0"/>
              <a:t>Icone</a:t>
            </a:r>
          </a:p>
        </p:txBody>
      </p:sp>
      <p:sp>
        <p:nvSpPr>
          <p:cNvPr id="10" name="Oval 9">
            <a:extLst>
              <a:ext uri="{FF2B5EF4-FFF2-40B4-BE49-F238E27FC236}">
                <a16:creationId xmlns:a16="http://schemas.microsoft.com/office/drawing/2014/main" id="{1FC1D4F3-0A5F-ED48-EBE9-8D4B3405A60D}"/>
              </a:ext>
            </a:extLst>
          </p:cNvPr>
          <p:cNvSpPr/>
          <p:nvPr userDrawn="1"/>
        </p:nvSpPr>
        <p:spPr>
          <a:xfrm rot="5400000">
            <a:off x="431800" y="4195080"/>
            <a:ext cx="1013107" cy="1013107"/>
          </a:xfrm>
          <a:prstGeom prst="teardrop">
            <a:avLst/>
          </a:prstGeom>
          <a:solidFill>
            <a:schemeClr val="accent5"/>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lvl="0" algn="ctr"/>
            <a:endParaRPr lang="en-US" sz="1200" b="1">
              <a:ea typeface="Open Sans Extrabold" charset="0"/>
              <a:cs typeface="Open Sans Extrabold" charset="0"/>
            </a:endParaRPr>
          </a:p>
        </p:txBody>
      </p:sp>
      <p:sp>
        <p:nvSpPr>
          <p:cNvPr id="11" name="Espace réservé du texte 38">
            <a:extLst>
              <a:ext uri="{FF2B5EF4-FFF2-40B4-BE49-F238E27FC236}">
                <a16:creationId xmlns:a16="http://schemas.microsoft.com/office/drawing/2014/main" id="{9BC4941F-1221-B3B3-A7AE-E89233A22A08}"/>
              </a:ext>
            </a:extLst>
          </p:cNvPr>
          <p:cNvSpPr>
            <a:spLocks noGrp="1"/>
          </p:cNvSpPr>
          <p:nvPr>
            <p:ph type="body" sz="quarter" idx="18" hasCustomPrompt="1"/>
          </p:nvPr>
        </p:nvSpPr>
        <p:spPr>
          <a:xfrm>
            <a:off x="1630629" y="4195080"/>
            <a:ext cx="5497246" cy="1013107"/>
          </a:xfrm>
        </p:spPr>
        <p:txBody>
          <a:bodyPr anchor="ctr"/>
          <a:lstStyle>
            <a:lvl1pPr marL="0" indent="0" algn="l">
              <a:buNone/>
              <a:defRPr sz="1600" b="1">
                <a:solidFill>
                  <a:schemeClr val="tx1"/>
                </a:solidFill>
              </a:defRPr>
            </a:lvl1pPr>
            <a:lvl2pPr>
              <a:defRPr sz="1200"/>
            </a:lvl2pPr>
            <a:lvl3pPr>
              <a:defRPr sz="1200"/>
            </a:lvl3pPr>
            <a:lvl4pPr>
              <a:defRPr sz="1200"/>
            </a:lvl4pPr>
            <a:lvl5pPr>
              <a:defRPr sz="1200"/>
            </a:lvl5pPr>
          </a:lstStyle>
          <a:p>
            <a:pPr lvl="0"/>
            <a:r>
              <a:rPr lang="fr-FR"/>
              <a:t>Titre</a:t>
            </a:r>
          </a:p>
        </p:txBody>
      </p:sp>
      <p:sp>
        <p:nvSpPr>
          <p:cNvPr id="12" name="Picture Placeholder 12">
            <a:extLst>
              <a:ext uri="{FF2B5EF4-FFF2-40B4-BE49-F238E27FC236}">
                <a16:creationId xmlns:a16="http://schemas.microsoft.com/office/drawing/2014/main" id="{A1716FEF-9F0A-A10A-E0E3-500B2739AFED}"/>
              </a:ext>
            </a:extLst>
          </p:cNvPr>
          <p:cNvSpPr>
            <a:spLocks noGrp="1" noChangeAspect="1"/>
          </p:cNvSpPr>
          <p:nvPr>
            <p:ph type="pic" sz="quarter" idx="19" hasCustomPrompt="1"/>
          </p:nvPr>
        </p:nvSpPr>
        <p:spPr>
          <a:xfrm>
            <a:off x="668353" y="4430772"/>
            <a:ext cx="540000" cy="540000"/>
          </a:xfrm>
          <a:prstGeom prst="rect">
            <a:avLst/>
          </a:prstGeom>
        </p:spPr>
        <p:txBody>
          <a:bodyPr/>
          <a:lstStyle>
            <a:lvl1pPr marL="0" indent="0">
              <a:buNone/>
              <a:defRPr sz="1200">
                <a:solidFill>
                  <a:schemeClr val="bg1"/>
                </a:solidFill>
              </a:defRPr>
            </a:lvl1pPr>
          </a:lstStyle>
          <a:p>
            <a:r>
              <a:rPr lang="fr-FR" noProof="0"/>
              <a:t>Icone</a:t>
            </a:r>
          </a:p>
        </p:txBody>
      </p:sp>
      <p:sp>
        <p:nvSpPr>
          <p:cNvPr id="13" name="Oval 9">
            <a:extLst>
              <a:ext uri="{FF2B5EF4-FFF2-40B4-BE49-F238E27FC236}">
                <a16:creationId xmlns:a16="http://schemas.microsoft.com/office/drawing/2014/main" id="{9F233F04-4997-DDC8-B123-628D6DCF9AF4}"/>
              </a:ext>
            </a:extLst>
          </p:cNvPr>
          <p:cNvSpPr/>
          <p:nvPr userDrawn="1"/>
        </p:nvSpPr>
        <p:spPr>
          <a:xfrm rot="5400000">
            <a:off x="431800" y="5408254"/>
            <a:ext cx="1013107" cy="1013107"/>
          </a:xfrm>
          <a:prstGeom prst="teardrop">
            <a:avLst/>
          </a:prstGeom>
          <a:solidFill>
            <a:schemeClr val="accent5">
              <a:lumMod val="60000"/>
              <a:lumOff val="40000"/>
            </a:schemeClr>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lvl="0" algn="ctr"/>
            <a:endParaRPr lang="en-US" sz="1200" b="1">
              <a:ea typeface="Open Sans Extrabold" charset="0"/>
              <a:cs typeface="Open Sans Extrabold" charset="0"/>
            </a:endParaRPr>
          </a:p>
        </p:txBody>
      </p:sp>
      <p:sp>
        <p:nvSpPr>
          <p:cNvPr id="14" name="Espace réservé du texte 38">
            <a:extLst>
              <a:ext uri="{FF2B5EF4-FFF2-40B4-BE49-F238E27FC236}">
                <a16:creationId xmlns:a16="http://schemas.microsoft.com/office/drawing/2014/main" id="{5295E4C9-F644-CD7E-9743-6639DDFDF732}"/>
              </a:ext>
            </a:extLst>
          </p:cNvPr>
          <p:cNvSpPr>
            <a:spLocks noGrp="1"/>
          </p:cNvSpPr>
          <p:nvPr>
            <p:ph type="body" sz="quarter" idx="20" hasCustomPrompt="1"/>
          </p:nvPr>
        </p:nvSpPr>
        <p:spPr>
          <a:xfrm>
            <a:off x="1630629" y="5408254"/>
            <a:ext cx="5497246" cy="1013107"/>
          </a:xfrm>
        </p:spPr>
        <p:txBody>
          <a:bodyPr anchor="ctr"/>
          <a:lstStyle>
            <a:lvl1pPr marL="0" indent="0" algn="l">
              <a:buNone/>
              <a:defRPr sz="1600" b="1">
                <a:solidFill>
                  <a:schemeClr val="tx1"/>
                </a:solidFill>
              </a:defRPr>
            </a:lvl1pPr>
            <a:lvl2pPr>
              <a:defRPr sz="1200"/>
            </a:lvl2pPr>
            <a:lvl3pPr>
              <a:defRPr sz="1200"/>
            </a:lvl3pPr>
            <a:lvl4pPr>
              <a:defRPr sz="1200"/>
            </a:lvl4pPr>
            <a:lvl5pPr>
              <a:defRPr sz="1200"/>
            </a:lvl5pPr>
          </a:lstStyle>
          <a:p>
            <a:pPr lvl="0"/>
            <a:r>
              <a:rPr lang="fr-FR"/>
              <a:t>Titre</a:t>
            </a:r>
          </a:p>
        </p:txBody>
      </p:sp>
      <p:sp>
        <p:nvSpPr>
          <p:cNvPr id="15" name="Picture Placeholder 12">
            <a:extLst>
              <a:ext uri="{FF2B5EF4-FFF2-40B4-BE49-F238E27FC236}">
                <a16:creationId xmlns:a16="http://schemas.microsoft.com/office/drawing/2014/main" id="{B908FDEF-4DFB-CFFD-D28C-4CEB02D37C93}"/>
              </a:ext>
            </a:extLst>
          </p:cNvPr>
          <p:cNvSpPr>
            <a:spLocks noGrp="1" noChangeAspect="1"/>
          </p:cNvSpPr>
          <p:nvPr>
            <p:ph type="pic" sz="quarter" idx="21" hasCustomPrompt="1"/>
          </p:nvPr>
        </p:nvSpPr>
        <p:spPr>
          <a:xfrm>
            <a:off x="668353" y="5643946"/>
            <a:ext cx="540000" cy="540000"/>
          </a:xfrm>
          <a:prstGeom prst="rect">
            <a:avLst/>
          </a:prstGeom>
        </p:spPr>
        <p:txBody>
          <a:bodyPr/>
          <a:lstStyle>
            <a:lvl1pPr marL="0" indent="0">
              <a:buNone/>
              <a:defRPr sz="1200">
                <a:solidFill>
                  <a:schemeClr val="bg1"/>
                </a:solidFill>
              </a:defRPr>
            </a:lvl1pPr>
          </a:lstStyle>
          <a:p>
            <a:r>
              <a:rPr lang="fr-FR" noProof="0"/>
              <a:t>Icone</a:t>
            </a:r>
          </a:p>
        </p:txBody>
      </p:sp>
      <p:sp>
        <p:nvSpPr>
          <p:cNvPr id="16" name="Espace réservé du texte 38">
            <a:extLst>
              <a:ext uri="{FF2B5EF4-FFF2-40B4-BE49-F238E27FC236}">
                <a16:creationId xmlns:a16="http://schemas.microsoft.com/office/drawing/2014/main" id="{79FA78ED-C5F5-791A-13A4-A3529155E607}"/>
              </a:ext>
            </a:extLst>
          </p:cNvPr>
          <p:cNvSpPr>
            <a:spLocks noGrp="1"/>
          </p:cNvSpPr>
          <p:nvPr>
            <p:ph type="body" sz="quarter" idx="24"/>
          </p:nvPr>
        </p:nvSpPr>
        <p:spPr>
          <a:xfrm>
            <a:off x="431800" y="2035175"/>
            <a:ext cx="6696075" cy="746664"/>
          </a:xfrm>
        </p:spPr>
        <p:txBody>
          <a:bodyPr/>
          <a:lstStyle>
            <a:lvl1pPr marL="0" indent="0" algn="l">
              <a:buNone/>
              <a:defRPr sz="1800"/>
            </a:lvl1pPr>
            <a:lvl2pPr>
              <a:defRPr sz="1200"/>
            </a:lvl2pPr>
            <a:lvl3pPr>
              <a:defRPr sz="1200"/>
            </a:lvl3pPr>
            <a:lvl4pPr>
              <a:defRPr sz="1200"/>
            </a:lvl4pPr>
            <a:lvl5pPr>
              <a:defRPr sz="1200"/>
            </a:lvl5pPr>
          </a:lstStyle>
          <a:p>
            <a:pPr lvl="0"/>
            <a:r>
              <a:rPr lang="fr-FR"/>
              <a:t>Cliquez pour modifier les styles du texte du masque</a:t>
            </a:r>
          </a:p>
        </p:txBody>
      </p:sp>
      <p:pic>
        <p:nvPicPr>
          <p:cNvPr id="4" name="Picture 6">
            <a:extLst>
              <a:ext uri="{FF2B5EF4-FFF2-40B4-BE49-F238E27FC236}">
                <a16:creationId xmlns:a16="http://schemas.microsoft.com/office/drawing/2014/main" id="{D2BD7128-31B6-1985-392F-D9020B3B12B9}"/>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352308426"/>
      </p:ext>
    </p:extLst>
  </p:cSld>
  <p:clrMapOvr>
    <a:masterClrMapping/>
  </p:clrMapOvr>
  <p:extLst>
    <p:ext uri="{DCECCB84-F9BA-43D5-87BE-67443E8EF086}">
      <p15:sldGuideLst xmlns:p15="http://schemas.microsoft.com/office/powerpoint/2012/main">
        <p15:guide id="1" pos="2522" userDrawn="1">
          <p15:clr>
            <a:srgbClr val="FBAE40"/>
          </p15:clr>
        </p15:guide>
        <p15:guide id="2" pos="2361" userDrawn="1">
          <p15:clr>
            <a:srgbClr val="FBAE40"/>
          </p15:clr>
        </p15:guide>
        <p15:guide id="3" orient="horz" pos="1635"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points - style 1">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7DB660C-698C-EBB9-9006-FAF47720CD64}"/>
              </a:ext>
            </a:extLst>
          </p:cNvPr>
          <p:cNvSpPr>
            <a:spLocks noGrp="1"/>
          </p:cNvSpPr>
          <p:nvPr>
            <p:ph type="title" hasCustomPrompt="1"/>
          </p:nvPr>
        </p:nvSpPr>
        <p:spPr>
          <a:xfrm>
            <a:off x="431138" y="449264"/>
            <a:ext cx="6700156" cy="1223962"/>
          </a:xfrm>
          <a:prstGeom prst="rect">
            <a:avLst/>
          </a:prstGeom>
        </p:spPr>
        <p:txBody>
          <a:bodyPr vert="horz" lIns="0" tIns="0" rIns="0" bIns="0" rtlCol="0" anchor="t" anchorCtr="0">
            <a:noAutofit/>
          </a:bodyPr>
          <a:lstStyle>
            <a:lvl1pPr algn="ctr">
              <a:defRPr/>
            </a:lvl1pPr>
          </a:lstStyle>
          <a:p>
            <a:r>
              <a:rPr lang="fr-FR" noProof="0"/>
              <a:t>Cliquez pour ajouter le titre du contenu</a:t>
            </a:r>
          </a:p>
        </p:txBody>
      </p:sp>
      <p:sp>
        <p:nvSpPr>
          <p:cNvPr id="9" name="Espace réservé du texte 38">
            <a:extLst>
              <a:ext uri="{FF2B5EF4-FFF2-40B4-BE49-F238E27FC236}">
                <a16:creationId xmlns:a16="http://schemas.microsoft.com/office/drawing/2014/main" id="{41077F70-FB3F-8CAD-A9BC-42B0B43C2610}"/>
              </a:ext>
            </a:extLst>
          </p:cNvPr>
          <p:cNvSpPr>
            <a:spLocks noGrp="1"/>
          </p:cNvSpPr>
          <p:nvPr>
            <p:ph type="body" sz="quarter" idx="10"/>
          </p:nvPr>
        </p:nvSpPr>
        <p:spPr>
          <a:xfrm>
            <a:off x="466479" y="2587459"/>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7" name="Espace réservé du texte 38">
            <a:extLst>
              <a:ext uri="{FF2B5EF4-FFF2-40B4-BE49-F238E27FC236}">
                <a16:creationId xmlns:a16="http://schemas.microsoft.com/office/drawing/2014/main" id="{1EC49AE0-673C-5DFE-8DE3-642B3468AF47}"/>
              </a:ext>
            </a:extLst>
          </p:cNvPr>
          <p:cNvSpPr>
            <a:spLocks noGrp="1"/>
          </p:cNvSpPr>
          <p:nvPr>
            <p:ph type="body" sz="quarter" idx="11" hasCustomPrompt="1"/>
          </p:nvPr>
        </p:nvSpPr>
        <p:spPr>
          <a:xfrm>
            <a:off x="466479" y="2065176"/>
            <a:ext cx="2763088" cy="427037"/>
          </a:xfrm>
        </p:spPr>
        <p:txBody>
          <a:bodyPr anchor="b"/>
          <a:lstStyle>
            <a:lvl1pPr marL="0" indent="0" algn="ctr">
              <a:buNone/>
              <a:defRPr sz="1400" b="1">
                <a:solidFill>
                  <a:schemeClr val="accent1"/>
                </a:solidFill>
              </a:defRPr>
            </a:lvl1pPr>
            <a:lvl2pPr>
              <a:defRPr sz="1200"/>
            </a:lvl2pPr>
            <a:lvl3pPr>
              <a:defRPr sz="1200"/>
            </a:lvl3pPr>
            <a:lvl4pPr>
              <a:defRPr sz="1200"/>
            </a:lvl4pPr>
            <a:lvl5pPr>
              <a:defRPr sz="1200"/>
            </a:lvl5pPr>
          </a:lstStyle>
          <a:p>
            <a:pPr lvl="0"/>
            <a:r>
              <a:rPr lang="fr-FR"/>
              <a:t>Titre</a:t>
            </a:r>
          </a:p>
        </p:txBody>
      </p:sp>
      <p:grpSp>
        <p:nvGrpSpPr>
          <p:cNvPr id="114" name="Groupe 113">
            <a:extLst>
              <a:ext uri="{FF2B5EF4-FFF2-40B4-BE49-F238E27FC236}">
                <a16:creationId xmlns:a16="http://schemas.microsoft.com/office/drawing/2014/main" id="{8776C3E1-39BB-0396-E39F-99C26D6DDE13}"/>
              </a:ext>
            </a:extLst>
          </p:cNvPr>
          <p:cNvGrpSpPr/>
          <p:nvPr userDrawn="1"/>
        </p:nvGrpSpPr>
        <p:grpSpPr>
          <a:xfrm>
            <a:off x="1486748" y="3619538"/>
            <a:ext cx="4586178" cy="4619186"/>
            <a:chOff x="1448398" y="3070604"/>
            <a:chExt cx="4586178" cy="4619186"/>
          </a:xfrm>
        </p:grpSpPr>
        <p:grpSp>
          <p:nvGrpSpPr>
            <p:cNvPr id="18" name="Groupe 17">
              <a:extLst>
                <a:ext uri="{FF2B5EF4-FFF2-40B4-BE49-F238E27FC236}">
                  <a16:creationId xmlns:a16="http://schemas.microsoft.com/office/drawing/2014/main" id="{FF8A071B-7F25-9B58-4870-484834B6BF1F}"/>
                </a:ext>
              </a:extLst>
            </p:cNvPr>
            <p:cNvGrpSpPr/>
            <p:nvPr userDrawn="1"/>
          </p:nvGrpSpPr>
          <p:grpSpPr>
            <a:xfrm>
              <a:off x="3747683" y="3070604"/>
              <a:ext cx="2286893" cy="2346488"/>
              <a:chOff x="6073788" y="1434309"/>
              <a:chExt cx="2286893" cy="2346488"/>
            </a:xfrm>
          </p:grpSpPr>
          <p:sp>
            <p:nvSpPr>
              <p:cNvPr id="24" name="Larme 23">
                <a:extLst>
                  <a:ext uri="{FF2B5EF4-FFF2-40B4-BE49-F238E27FC236}">
                    <a16:creationId xmlns:a16="http://schemas.microsoft.com/office/drawing/2014/main" id="{1951B669-C19F-06E3-036C-AB89A4D0672B}"/>
                  </a:ext>
                </a:extLst>
              </p:cNvPr>
              <p:cNvSpPr/>
              <p:nvPr/>
            </p:nvSpPr>
            <p:spPr>
              <a:xfrm flipH="1" flipV="1">
                <a:off x="7024775" y="1434309"/>
                <a:ext cx="1335906" cy="1335906"/>
              </a:xfrm>
              <a:prstGeom prst="teardrop">
                <a:avLst/>
              </a:prstGeom>
              <a:noFill/>
              <a:ln w="139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a:extLst>
                  <a:ext uri="{FF2B5EF4-FFF2-40B4-BE49-F238E27FC236}">
                    <a16:creationId xmlns:a16="http://schemas.microsoft.com/office/drawing/2014/main" id="{74417F5A-5C2F-C6B8-9C65-56613863A12E}"/>
                  </a:ext>
                </a:extLst>
              </p:cNvPr>
              <p:cNvCxnSpPr>
                <a:cxnSpLocks/>
                <a:stCxn id="24" idx="7"/>
              </p:cNvCxnSpPr>
              <p:nvPr/>
            </p:nvCxnSpPr>
            <p:spPr>
              <a:xfrm flipH="1">
                <a:off x="6073788" y="2770215"/>
                <a:ext cx="950987" cy="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0D09A01-D5B0-1637-1C95-D724B12F2800}"/>
                  </a:ext>
                </a:extLst>
              </p:cNvPr>
              <p:cNvSpPr/>
              <p:nvPr/>
            </p:nvSpPr>
            <p:spPr>
              <a:xfrm rot="5400000" flipH="1" flipV="1">
                <a:off x="6893745" y="2502258"/>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2DCC5DC6-C4D3-A7C4-F62D-1E860FD92173}"/>
                  </a:ext>
                </a:extLst>
              </p:cNvPr>
              <p:cNvCxnSpPr>
                <a:cxnSpLocks/>
                <a:stCxn id="24" idx="7"/>
              </p:cNvCxnSpPr>
              <p:nvPr/>
            </p:nvCxnSpPr>
            <p:spPr>
              <a:xfrm>
                <a:off x="7024775" y="2770215"/>
                <a:ext cx="0" cy="1010582"/>
              </a:xfrm>
              <a:prstGeom prst="line">
                <a:avLst/>
              </a:prstGeom>
              <a:ln w="1397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0CA8A6A-8B78-4C28-AA50-B9F5E075AF77}"/>
                  </a:ext>
                </a:extLst>
              </p:cNvPr>
              <p:cNvSpPr/>
              <p:nvPr/>
            </p:nvSpPr>
            <p:spPr>
              <a:xfrm rot="16200000" flipH="1" flipV="1">
                <a:off x="6893746" y="2906960"/>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6" name="Groupe 35">
              <a:extLst>
                <a:ext uri="{FF2B5EF4-FFF2-40B4-BE49-F238E27FC236}">
                  <a16:creationId xmlns:a16="http://schemas.microsoft.com/office/drawing/2014/main" id="{67FB7799-E7F1-553A-DFE8-52753637CFE5}"/>
                </a:ext>
              </a:extLst>
            </p:cNvPr>
            <p:cNvGrpSpPr/>
            <p:nvPr userDrawn="1"/>
          </p:nvGrpSpPr>
          <p:grpSpPr>
            <a:xfrm>
              <a:off x="3753670" y="5374910"/>
              <a:ext cx="2280906" cy="2314880"/>
              <a:chOff x="6079775" y="3738615"/>
              <a:chExt cx="2280906" cy="2314880"/>
            </a:xfrm>
          </p:grpSpPr>
          <p:sp>
            <p:nvSpPr>
              <p:cNvPr id="38" name="Larme 37">
                <a:extLst>
                  <a:ext uri="{FF2B5EF4-FFF2-40B4-BE49-F238E27FC236}">
                    <a16:creationId xmlns:a16="http://schemas.microsoft.com/office/drawing/2014/main" id="{F3208A96-FCCB-CD6E-4F6B-3BC8447D29CC}"/>
                  </a:ext>
                </a:extLst>
              </p:cNvPr>
              <p:cNvSpPr/>
              <p:nvPr/>
            </p:nvSpPr>
            <p:spPr>
              <a:xfrm flipH="1">
                <a:off x="7024775" y="4717589"/>
                <a:ext cx="1335906" cy="1335906"/>
              </a:xfrm>
              <a:prstGeom prst="teardrop">
                <a:avLst/>
              </a:prstGeom>
              <a:noFill/>
              <a:ln w="139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40">
                <a:extLst>
                  <a:ext uri="{FF2B5EF4-FFF2-40B4-BE49-F238E27FC236}">
                    <a16:creationId xmlns:a16="http://schemas.microsoft.com/office/drawing/2014/main" id="{66914DBD-6328-1813-803E-0DE0DD772806}"/>
                  </a:ext>
                </a:extLst>
              </p:cNvPr>
              <p:cNvCxnSpPr>
                <a:cxnSpLocks/>
                <a:stCxn id="38" idx="7"/>
              </p:cNvCxnSpPr>
              <p:nvPr/>
            </p:nvCxnSpPr>
            <p:spPr>
              <a:xfrm flipV="1">
                <a:off x="7024775" y="3738615"/>
                <a:ext cx="0" cy="978974"/>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06FB255-A139-3F72-3286-8B6EF72EAE44}"/>
                  </a:ext>
                </a:extLst>
              </p:cNvPr>
              <p:cNvSpPr/>
              <p:nvPr/>
            </p:nvSpPr>
            <p:spPr>
              <a:xfrm rot="5400000" flipH="1">
                <a:off x="6893746" y="4444044"/>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BCE21EBA-6826-B5B0-EA19-F481B61C8961}"/>
                  </a:ext>
                </a:extLst>
              </p:cNvPr>
              <p:cNvSpPr/>
              <p:nvPr/>
            </p:nvSpPr>
            <p:spPr>
              <a:xfrm rot="16200000" flipH="1">
                <a:off x="6893745" y="4848746"/>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43">
                <a:extLst>
                  <a:ext uri="{FF2B5EF4-FFF2-40B4-BE49-F238E27FC236}">
                    <a16:creationId xmlns:a16="http://schemas.microsoft.com/office/drawing/2014/main" id="{CC567BF4-8C6E-A2B6-5B06-C322CA3C1AF7}"/>
                  </a:ext>
                </a:extLst>
              </p:cNvPr>
              <p:cNvCxnSpPr>
                <a:cxnSpLocks/>
                <a:stCxn id="38" idx="7"/>
              </p:cNvCxnSpPr>
              <p:nvPr/>
            </p:nvCxnSpPr>
            <p:spPr>
              <a:xfrm flipH="1">
                <a:off x="6079775" y="4717589"/>
                <a:ext cx="945000" cy="0"/>
              </a:xfrm>
              <a:prstGeom prst="line">
                <a:avLst/>
              </a:prstGeom>
              <a:ln w="139700" cap="rnd">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5" name="Groupe 44">
              <a:extLst>
                <a:ext uri="{FF2B5EF4-FFF2-40B4-BE49-F238E27FC236}">
                  <a16:creationId xmlns:a16="http://schemas.microsoft.com/office/drawing/2014/main" id="{D7B9FC88-8EB1-03DB-65F5-356A3FF74785}"/>
                </a:ext>
              </a:extLst>
            </p:cNvPr>
            <p:cNvGrpSpPr/>
            <p:nvPr userDrawn="1"/>
          </p:nvGrpSpPr>
          <p:grpSpPr>
            <a:xfrm>
              <a:off x="1448398" y="5417092"/>
              <a:ext cx="2297644" cy="2272698"/>
              <a:chOff x="3774503" y="3780797"/>
              <a:chExt cx="2297644" cy="2272698"/>
            </a:xfrm>
          </p:grpSpPr>
          <p:sp>
            <p:nvSpPr>
              <p:cNvPr id="46" name="Larme 45">
                <a:extLst>
                  <a:ext uri="{FF2B5EF4-FFF2-40B4-BE49-F238E27FC236}">
                    <a16:creationId xmlns:a16="http://schemas.microsoft.com/office/drawing/2014/main" id="{FFBAE1F0-B20B-5B99-A6CD-0B02E2375C74}"/>
                  </a:ext>
                </a:extLst>
              </p:cNvPr>
              <p:cNvSpPr/>
              <p:nvPr/>
            </p:nvSpPr>
            <p:spPr>
              <a:xfrm>
                <a:off x="3774503" y="4717589"/>
                <a:ext cx="1335906" cy="1335906"/>
              </a:xfrm>
              <a:prstGeom prst="teardrop">
                <a:avLst/>
              </a:prstGeom>
              <a:noFill/>
              <a:ln w="139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 name="Connecteur droit 46">
                <a:extLst>
                  <a:ext uri="{FF2B5EF4-FFF2-40B4-BE49-F238E27FC236}">
                    <a16:creationId xmlns:a16="http://schemas.microsoft.com/office/drawing/2014/main" id="{D1116D50-EA57-4CB3-3950-0ADA455E6883}"/>
                  </a:ext>
                </a:extLst>
              </p:cNvPr>
              <p:cNvCxnSpPr>
                <a:cxnSpLocks/>
                <a:stCxn id="46" idx="7"/>
              </p:cNvCxnSpPr>
              <p:nvPr/>
            </p:nvCxnSpPr>
            <p:spPr>
              <a:xfrm>
                <a:off x="5110409" y="4717589"/>
                <a:ext cx="961738" cy="0"/>
              </a:xfrm>
              <a:prstGeom prst="line">
                <a:avLst/>
              </a:prstGeom>
              <a:ln w="139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6819B734-0C22-591C-FC1B-7B52CB8BC993}"/>
                  </a:ext>
                </a:extLst>
              </p:cNvPr>
              <p:cNvSpPr/>
              <p:nvPr/>
            </p:nvSpPr>
            <p:spPr>
              <a:xfrm rot="5400000">
                <a:off x="4979380" y="4848746"/>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9" name="Connecteur droit 48">
                <a:extLst>
                  <a:ext uri="{FF2B5EF4-FFF2-40B4-BE49-F238E27FC236}">
                    <a16:creationId xmlns:a16="http://schemas.microsoft.com/office/drawing/2014/main" id="{56544387-6148-5CF3-23F9-70681684B888}"/>
                  </a:ext>
                </a:extLst>
              </p:cNvPr>
              <p:cNvCxnSpPr>
                <a:cxnSpLocks/>
                <a:stCxn id="46" idx="7"/>
              </p:cNvCxnSpPr>
              <p:nvPr/>
            </p:nvCxnSpPr>
            <p:spPr>
              <a:xfrm flipV="1">
                <a:off x="5110409" y="3780797"/>
                <a:ext cx="0" cy="936792"/>
              </a:xfrm>
              <a:prstGeom prst="line">
                <a:avLst/>
              </a:prstGeom>
              <a:ln w="1397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C4B86A8-D8D8-4187-B95E-AF9472916FA6}"/>
                  </a:ext>
                </a:extLst>
              </p:cNvPr>
              <p:cNvSpPr/>
              <p:nvPr/>
            </p:nvSpPr>
            <p:spPr>
              <a:xfrm rot="16200000">
                <a:off x="4979379" y="4444044"/>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1" name="Groupe 50">
              <a:extLst>
                <a:ext uri="{FF2B5EF4-FFF2-40B4-BE49-F238E27FC236}">
                  <a16:creationId xmlns:a16="http://schemas.microsoft.com/office/drawing/2014/main" id="{FB2CFACE-0A5D-9880-6BFA-D22370BA9EA7}"/>
                </a:ext>
              </a:extLst>
            </p:cNvPr>
            <p:cNvGrpSpPr/>
            <p:nvPr userDrawn="1"/>
          </p:nvGrpSpPr>
          <p:grpSpPr>
            <a:xfrm>
              <a:off x="1448398" y="3070604"/>
              <a:ext cx="2297644" cy="2314880"/>
              <a:chOff x="3774503" y="1434309"/>
              <a:chExt cx="2297644" cy="2314880"/>
            </a:xfrm>
          </p:grpSpPr>
          <p:sp>
            <p:nvSpPr>
              <p:cNvPr id="52" name="Larme 51">
                <a:extLst>
                  <a:ext uri="{FF2B5EF4-FFF2-40B4-BE49-F238E27FC236}">
                    <a16:creationId xmlns:a16="http://schemas.microsoft.com/office/drawing/2014/main" id="{32686F28-E5C0-D92B-62AD-C2F57A42DFD9}"/>
                  </a:ext>
                </a:extLst>
              </p:cNvPr>
              <p:cNvSpPr/>
              <p:nvPr/>
            </p:nvSpPr>
            <p:spPr>
              <a:xfrm flipV="1">
                <a:off x="3774503" y="1434309"/>
                <a:ext cx="1335906" cy="1335906"/>
              </a:xfrm>
              <a:prstGeom prst="teardrop">
                <a:avLst/>
              </a:prstGeom>
              <a:no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droit 52">
                <a:extLst>
                  <a:ext uri="{FF2B5EF4-FFF2-40B4-BE49-F238E27FC236}">
                    <a16:creationId xmlns:a16="http://schemas.microsoft.com/office/drawing/2014/main" id="{D5B218EB-7E7C-4F22-373C-4C469EAAF93B}"/>
                  </a:ext>
                </a:extLst>
              </p:cNvPr>
              <p:cNvCxnSpPr>
                <a:cxnSpLocks/>
                <a:stCxn id="52" idx="7"/>
              </p:cNvCxnSpPr>
              <p:nvPr/>
            </p:nvCxnSpPr>
            <p:spPr>
              <a:xfrm flipH="1">
                <a:off x="5110409" y="2770215"/>
                <a:ext cx="0" cy="978974"/>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235458F4-6CEF-535D-BD5E-4F0C45DAC391}"/>
                  </a:ext>
                </a:extLst>
              </p:cNvPr>
              <p:cNvSpPr/>
              <p:nvPr/>
            </p:nvSpPr>
            <p:spPr>
              <a:xfrm rot="5400000" flipV="1">
                <a:off x="4979379" y="2906960"/>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0865454D-EAD5-E52F-93D8-F5FDE22CA715}"/>
                  </a:ext>
                </a:extLst>
              </p:cNvPr>
              <p:cNvSpPr/>
              <p:nvPr/>
            </p:nvSpPr>
            <p:spPr>
              <a:xfrm rot="16200000" flipV="1">
                <a:off x="4979380" y="2502258"/>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3" name="Connecteur droit 72">
                <a:extLst>
                  <a:ext uri="{FF2B5EF4-FFF2-40B4-BE49-F238E27FC236}">
                    <a16:creationId xmlns:a16="http://schemas.microsoft.com/office/drawing/2014/main" id="{47766E5B-8DE3-F0C2-69CB-2A0F2C2D90F7}"/>
                  </a:ext>
                </a:extLst>
              </p:cNvPr>
              <p:cNvCxnSpPr>
                <a:cxnSpLocks/>
                <a:stCxn id="52" idx="7"/>
              </p:cNvCxnSpPr>
              <p:nvPr/>
            </p:nvCxnSpPr>
            <p:spPr>
              <a:xfrm>
                <a:off x="5110409" y="2770215"/>
                <a:ext cx="961738" cy="0"/>
              </a:xfrm>
              <a:prstGeom prst="line">
                <a:avLst/>
              </a:prstGeom>
              <a:ln w="1397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5" name="Groupe 74">
              <a:extLst>
                <a:ext uri="{FF2B5EF4-FFF2-40B4-BE49-F238E27FC236}">
                  <a16:creationId xmlns:a16="http://schemas.microsoft.com/office/drawing/2014/main" id="{510DEFA0-B7C0-A9DF-0168-3B7AC42397A1}"/>
                </a:ext>
              </a:extLst>
            </p:cNvPr>
            <p:cNvGrpSpPr/>
            <p:nvPr userDrawn="1"/>
          </p:nvGrpSpPr>
          <p:grpSpPr>
            <a:xfrm>
              <a:off x="2610125" y="4215156"/>
              <a:ext cx="2287466" cy="2320431"/>
              <a:chOff x="4936230" y="2578861"/>
              <a:chExt cx="2287466" cy="2320431"/>
            </a:xfrm>
            <a:solidFill>
              <a:schemeClr val="tx1">
                <a:lumMod val="90000"/>
                <a:lumOff val="10000"/>
              </a:schemeClr>
            </a:solidFill>
          </p:grpSpPr>
          <p:grpSp>
            <p:nvGrpSpPr>
              <p:cNvPr id="86" name="Groupe 85">
                <a:extLst>
                  <a:ext uri="{FF2B5EF4-FFF2-40B4-BE49-F238E27FC236}">
                    <a16:creationId xmlns:a16="http://schemas.microsoft.com/office/drawing/2014/main" id="{C991772D-77A5-30B5-65F5-00F8474D4538}"/>
                  </a:ext>
                </a:extLst>
              </p:cNvPr>
              <p:cNvGrpSpPr/>
              <p:nvPr/>
            </p:nvGrpSpPr>
            <p:grpSpPr>
              <a:xfrm>
                <a:off x="5646000" y="2578861"/>
                <a:ext cx="900000" cy="360000"/>
                <a:chOff x="5646000" y="2578861"/>
                <a:chExt cx="900000" cy="360000"/>
              </a:xfrm>
              <a:grpFill/>
            </p:grpSpPr>
            <p:sp>
              <p:nvSpPr>
                <p:cNvPr id="99" name="Oval 9">
                  <a:extLst>
                    <a:ext uri="{FF2B5EF4-FFF2-40B4-BE49-F238E27FC236}">
                      <a16:creationId xmlns:a16="http://schemas.microsoft.com/office/drawing/2014/main" id="{3B6225EE-7243-AFCC-D1D4-A1724671FF77}"/>
                    </a:ext>
                  </a:extLst>
                </p:cNvPr>
                <p:cNvSpPr>
                  <a:spLocks noChangeAspect="1"/>
                </p:cNvSpPr>
                <p:nvPr/>
              </p:nvSpPr>
              <p:spPr>
                <a:xfrm>
                  <a:off x="5646000" y="2578861"/>
                  <a:ext cx="194378" cy="360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00" name="Oval 9">
                  <a:extLst>
                    <a:ext uri="{FF2B5EF4-FFF2-40B4-BE49-F238E27FC236}">
                      <a16:creationId xmlns:a16="http://schemas.microsoft.com/office/drawing/2014/main" id="{120A1AD3-7C60-625F-6ED5-585F484F0B2D}"/>
                    </a:ext>
                  </a:extLst>
                </p:cNvPr>
                <p:cNvSpPr>
                  <a:spLocks noChangeAspect="1"/>
                </p:cNvSpPr>
                <p:nvPr/>
              </p:nvSpPr>
              <p:spPr>
                <a:xfrm>
                  <a:off x="5998810" y="2578861"/>
                  <a:ext cx="194378" cy="360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101" name="Oval 9">
                  <a:extLst>
                    <a:ext uri="{FF2B5EF4-FFF2-40B4-BE49-F238E27FC236}">
                      <a16:creationId xmlns:a16="http://schemas.microsoft.com/office/drawing/2014/main" id="{E279744D-FE19-C80E-22F5-F56EE9A82730}"/>
                    </a:ext>
                  </a:extLst>
                </p:cNvPr>
                <p:cNvSpPr>
                  <a:spLocks noChangeAspect="1"/>
                </p:cNvSpPr>
                <p:nvPr/>
              </p:nvSpPr>
              <p:spPr>
                <a:xfrm>
                  <a:off x="6351622" y="2578861"/>
                  <a:ext cx="194378" cy="360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nvGrpSpPr>
              <p:cNvPr id="87" name="Groupe 86">
                <a:extLst>
                  <a:ext uri="{FF2B5EF4-FFF2-40B4-BE49-F238E27FC236}">
                    <a16:creationId xmlns:a16="http://schemas.microsoft.com/office/drawing/2014/main" id="{33BD0CA0-C930-E828-2A4B-00E1A505223F}"/>
                  </a:ext>
                </a:extLst>
              </p:cNvPr>
              <p:cNvGrpSpPr/>
              <p:nvPr/>
            </p:nvGrpSpPr>
            <p:grpSpPr>
              <a:xfrm>
                <a:off x="5646000" y="4539292"/>
                <a:ext cx="900000" cy="360000"/>
                <a:chOff x="5439728" y="2628199"/>
                <a:chExt cx="1166797" cy="252000"/>
              </a:xfrm>
              <a:grpFill/>
            </p:grpSpPr>
            <p:sp>
              <p:nvSpPr>
                <p:cNvPr id="96" name="Oval 9">
                  <a:extLst>
                    <a:ext uri="{FF2B5EF4-FFF2-40B4-BE49-F238E27FC236}">
                      <a16:creationId xmlns:a16="http://schemas.microsoft.com/office/drawing/2014/main" id="{9E43951C-AD27-332F-F7DC-2CD5AB4908BC}"/>
                    </a:ext>
                  </a:extLst>
                </p:cNvPr>
                <p:cNvSpPr>
                  <a:spLocks noChangeAspect="1"/>
                </p:cNvSpPr>
                <p:nvPr/>
              </p:nvSpPr>
              <p:spPr>
                <a:xfrm>
                  <a:off x="5439728"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7" name="Oval 9">
                  <a:extLst>
                    <a:ext uri="{FF2B5EF4-FFF2-40B4-BE49-F238E27FC236}">
                      <a16:creationId xmlns:a16="http://schemas.microsoft.com/office/drawing/2014/main" id="{137B9DE7-7B0D-D628-8B04-15B2C4066C25}"/>
                    </a:ext>
                  </a:extLst>
                </p:cNvPr>
                <p:cNvSpPr>
                  <a:spLocks noChangeAspect="1"/>
                </p:cNvSpPr>
                <p:nvPr/>
              </p:nvSpPr>
              <p:spPr>
                <a:xfrm>
                  <a:off x="5897126"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8" name="Oval 9">
                  <a:extLst>
                    <a:ext uri="{FF2B5EF4-FFF2-40B4-BE49-F238E27FC236}">
                      <a16:creationId xmlns:a16="http://schemas.microsoft.com/office/drawing/2014/main" id="{694A9F1C-98E7-2A6B-EBF0-F5685163AD75}"/>
                    </a:ext>
                  </a:extLst>
                </p:cNvPr>
                <p:cNvSpPr>
                  <a:spLocks noChangeAspect="1"/>
                </p:cNvSpPr>
                <p:nvPr/>
              </p:nvSpPr>
              <p:spPr>
                <a:xfrm>
                  <a:off x="6354525"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nvGrpSpPr>
              <p:cNvPr id="88" name="Groupe 87">
                <a:extLst>
                  <a:ext uri="{FF2B5EF4-FFF2-40B4-BE49-F238E27FC236}">
                    <a16:creationId xmlns:a16="http://schemas.microsoft.com/office/drawing/2014/main" id="{00A6F48A-A368-82C7-99C0-3739B6C4110A}"/>
                  </a:ext>
                </a:extLst>
              </p:cNvPr>
              <p:cNvGrpSpPr/>
              <p:nvPr/>
            </p:nvGrpSpPr>
            <p:grpSpPr>
              <a:xfrm rot="5400000">
                <a:off x="4666230" y="3558412"/>
                <a:ext cx="900000" cy="360000"/>
                <a:chOff x="5439728" y="2628199"/>
                <a:chExt cx="1166797" cy="252000"/>
              </a:xfrm>
              <a:grpFill/>
            </p:grpSpPr>
            <p:sp>
              <p:nvSpPr>
                <p:cNvPr id="93" name="Oval 9">
                  <a:extLst>
                    <a:ext uri="{FF2B5EF4-FFF2-40B4-BE49-F238E27FC236}">
                      <a16:creationId xmlns:a16="http://schemas.microsoft.com/office/drawing/2014/main" id="{2A7FC265-5803-3510-A6BB-B166879CE091}"/>
                    </a:ext>
                  </a:extLst>
                </p:cNvPr>
                <p:cNvSpPr>
                  <a:spLocks noChangeAspect="1"/>
                </p:cNvSpPr>
                <p:nvPr/>
              </p:nvSpPr>
              <p:spPr>
                <a:xfrm>
                  <a:off x="5439728"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4" name="Oval 9">
                  <a:extLst>
                    <a:ext uri="{FF2B5EF4-FFF2-40B4-BE49-F238E27FC236}">
                      <a16:creationId xmlns:a16="http://schemas.microsoft.com/office/drawing/2014/main" id="{9E11846D-D39F-61CD-5D3C-86DA0693A7B7}"/>
                    </a:ext>
                  </a:extLst>
                </p:cNvPr>
                <p:cNvSpPr>
                  <a:spLocks noChangeAspect="1"/>
                </p:cNvSpPr>
                <p:nvPr/>
              </p:nvSpPr>
              <p:spPr>
                <a:xfrm>
                  <a:off x="5897126"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5" name="Oval 9">
                  <a:extLst>
                    <a:ext uri="{FF2B5EF4-FFF2-40B4-BE49-F238E27FC236}">
                      <a16:creationId xmlns:a16="http://schemas.microsoft.com/office/drawing/2014/main" id="{BA298B3A-5D77-A417-E1A4-6C0C44763D23}"/>
                    </a:ext>
                  </a:extLst>
                </p:cNvPr>
                <p:cNvSpPr>
                  <a:spLocks noChangeAspect="1"/>
                </p:cNvSpPr>
                <p:nvPr/>
              </p:nvSpPr>
              <p:spPr>
                <a:xfrm>
                  <a:off x="6354525"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nvGrpSpPr>
              <p:cNvPr id="89" name="Groupe 88">
                <a:extLst>
                  <a:ext uri="{FF2B5EF4-FFF2-40B4-BE49-F238E27FC236}">
                    <a16:creationId xmlns:a16="http://schemas.microsoft.com/office/drawing/2014/main" id="{A47AB9F0-D2C5-0CF5-E990-DD490F3EA8A8}"/>
                  </a:ext>
                </a:extLst>
              </p:cNvPr>
              <p:cNvGrpSpPr/>
              <p:nvPr/>
            </p:nvGrpSpPr>
            <p:grpSpPr>
              <a:xfrm rot="5400000">
                <a:off x="6593696" y="3558412"/>
                <a:ext cx="900000" cy="360000"/>
                <a:chOff x="5439728" y="2628199"/>
                <a:chExt cx="1166797" cy="252000"/>
              </a:xfrm>
              <a:grpFill/>
            </p:grpSpPr>
            <p:sp>
              <p:nvSpPr>
                <p:cNvPr id="90" name="Oval 9">
                  <a:extLst>
                    <a:ext uri="{FF2B5EF4-FFF2-40B4-BE49-F238E27FC236}">
                      <a16:creationId xmlns:a16="http://schemas.microsoft.com/office/drawing/2014/main" id="{868B990D-00B3-FB9B-CF4F-7280EADEE25C}"/>
                    </a:ext>
                  </a:extLst>
                </p:cNvPr>
                <p:cNvSpPr>
                  <a:spLocks noChangeAspect="1"/>
                </p:cNvSpPr>
                <p:nvPr/>
              </p:nvSpPr>
              <p:spPr>
                <a:xfrm>
                  <a:off x="5439728"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1" name="Oval 9">
                  <a:extLst>
                    <a:ext uri="{FF2B5EF4-FFF2-40B4-BE49-F238E27FC236}">
                      <a16:creationId xmlns:a16="http://schemas.microsoft.com/office/drawing/2014/main" id="{98DFCA87-C017-C85F-6410-4E8F0A6516E5}"/>
                    </a:ext>
                  </a:extLst>
                </p:cNvPr>
                <p:cNvSpPr>
                  <a:spLocks noChangeAspect="1"/>
                </p:cNvSpPr>
                <p:nvPr/>
              </p:nvSpPr>
              <p:spPr>
                <a:xfrm>
                  <a:off x="5897126"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sp>
              <p:nvSpPr>
                <p:cNvPr id="92" name="Oval 9">
                  <a:extLst>
                    <a:ext uri="{FF2B5EF4-FFF2-40B4-BE49-F238E27FC236}">
                      <a16:creationId xmlns:a16="http://schemas.microsoft.com/office/drawing/2014/main" id="{F70023B7-07A0-C0D2-52A9-B4FD51E5A25B}"/>
                    </a:ext>
                  </a:extLst>
                </p:cNvPr>
                <p:cNvSpPr>
                  <a:spLocks noChangeAspect="1"/>
                </p:cNvSpPr>
                <p:nvPr/>
              </p:nvSpPr>
              <p:spPr>
                <a:xfrm>
                  <a:off x="6354525" y="2628199"/>
                  <a:ext cx="252000" cy="252000"/>
                </a:xfrm>
                <a:prstGeom prst="roundRect">
                  <a:avLst>
                    <a:gd name="adj" fmla="val 50000"/>
                  </a:avLst>
                </a:prstGeom>
                <a:grpFill/>
                <a:ln w="12700">
                  <a:solidFill>
                    <a:schemeClr val="bg1"/>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en-US" sz="1000">
                    <a:solidFill>
                      <a:schemeClr val="bg1"/>
                    </a:solidFill>
                  </a:endParaRPr>
                </a:p>
              </p:txBody>
            </p:sp>
          </p:grpSp>
        </p:grpSp>
      </p:grpSp>
      <p:sp>
        <p:nvSpPr>
          <p:cNvPr id="102" name="Rectangle : coins arrondis 101">
            <a:extLst>
              <a:ext uri="{FF2B5EF4-FFF2-40B4-BE49-F238E27FC236}">
                <a16:creationId xmlns:a16="http://schemas.microsoft.com/office/drawing/2014/main" id="{15D03DE8-BC5C-72F3-254E-E4315F39775F}"/>
              </a:ext>
            </a:extLst>
          </p:cNvPr>
          <p:cNvSpPr>
            <a:spLocks noChangeAspect="1"/>
          </p:cNvSpPr>
          <p:nvPr userDrawn="1"/>
        </p:nvSpPr>
        <p:spPr>
          <a:xfrm>
            <a:off x="3047937" y="5185641"/>
            <a:ext cx="1476000" cy="1476000"/>
          </a:xfrm>
          <a:prstGeom prst="roundRect">
            <a:avLst/>
          </a:prstGeom>
          <a:solidFill>
            <a:schemeClr val="tx1">
              <a:lumMod val="90000"/>
              <a:lumOff val="10000"/>
            </a:schemeClr>
          </a:solidFill>
          <a:ln w="6350">
            <a:solidFill>
              <a:schemeClr val="bg1">
                <a:lumMod val="85000"/>
              </a:schemeClr>
            </a:solid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0" rIns="91440" bIns="45720" rtlCol="0" anchor="ctr" anchorCtr="1"/>
          <a:lstStyle/>
          <a:p>
            <a:pPr algn="ctr">
              <a:lnSpc>
                <a:spcPct val="130000"/>
              </a:lnSpc>
              <a:spcBef>
                <a:spcPts val="1000"/>
              </a:spcBef>
            </a:pPr>
            <a:endParaRPr lang="fr-FR" sz="1000">
              <a:solidFill>
                <a:schemeClr val="bg1"/>
              </a:solidFill>
            </a:endParaRPr>
          </a:p>
        </p:txBody>
      </p:sp>
      <p:sp>
        <p:nvSpPr>
          <p:cNvPr id="103" name="Picture Placeholder 12">
            <a:extLst>
              <a:ext uri="{FF2B5EF4-FFF2-40B4-BE49-F238E27FC236}">
                <a16:creationId xmlns:a16="http://schemas.microsoft.com/office/drawing/2014/main" id="{B8AB8877-1E99-3BD4-42E7-2E7C4AAC4D75}"/>
              </a:ext>
            </a:extLst>
          </p:cNvPr>
          <p:cNvSpPr>
            <a:spLocks noGrp="1" noChangeAspect="1"/>
          </p:cNvSpPr>
          <p:nvPr>
            <p:ph type="pic" sz="quarter" idx="17" hasCustomPrompt="1"/>
          </p:nvPr>
        </p:nvSpPr>
        <p:spPr>
          <a:xfrm>
            <a:off x="1839050" y="4000590"/>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04" name="Espace réservé du texte 38">
            <a:extLst>
              <a:ext uri="{FF2B5EF4-FFF2-40B4-BE49-F238E27FC236}">
                <a16:creationId xmlns:a16="http://schemas.microsoft.com/office/drawing/2014/main" id="{41989B4B-6984-65E5-0F3A-D1778866B78D}"/>
              </a:ext>
            </a:extLst>
          </p:cNvPr>
          <p:cNvSpPr>
            <a:spLocks noGrp="1"/>
          </p:cNvSpPr>
          <p:nvPr>
            <p:ph type="body" sz="quarter" idx="18"/>
          </p:nvPr>
        </p:nvSpPr>
        <p:spPr>
          <a:xfrm>
            <a:off x="461099" y="8920421"/>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05" name="Espace réservé du texte 38">
            <a:extLst>
              <a:ext uri="{FF2B5EF4-FFF2-40B4-BE49-F238E27FC236}">
                <a16:creationId xmlns:a16="http://schemas.microsoft.com/office/drawing/2014/main" id="{9E5F8479-B824-6F45-4F9E-E19EA8BF1D33}"/>
              </a:ext>
            </a:extLst>
          </p:cNvPr>
          <p:cNvSpPr>
            <a:spLocks noGrp="1"/>
          </p:cNvSpPr>
          <p:nvPr>
            <p:ph type="body" sz="quarter" idx="19" hasCustomPrompt="1"/>
          </p:nvPr>
        </p:nvSpPr>
        <p:spPr>
          <a:xfrm>
            <a:off x="461099" y="8398138"/>
            <a:ext cx="2763088" cy="427037"/>
          </a:xfrm>
        </p:spPr>
        <p:txBody>
          <a:bodyPr anchor="b"/>
          <a:lstStyle>
            <a:lvl1pPr marL="0" indent="0" algn="ctr">
              <a:buNone/>
              <a:defRPr sz="1400" b="1">
                <a:solidFill>
                  <a:schemeClr val="accent5"/>
                </a:solidFill>
              </a:defRPr>
            </a:lvl1pPr>
            <a:lvl2pPr>
              <a:defRPr sz="1200"/>
            </a:lvl2pPr>
            <a:lvl3pPr>
              <a:defRPr sz="1200"/>
            </a:lvl3pPr>
            <a:lvl4pPr>
              <a:defRPr sz="1200"/>
            </a:lvl4pPr>
            <a:lvl5pPr>
              <a:defRPr sz="1200"/>
            </a:lvl5pPr>
          </a:lstStyle>
          <a:p>
            <a:pPr lvl="0"/>
            <a:r>
              <a:rPr lang="fr-FR"/>
              <a:t>Titre</a:t>
            </a:r>
          </a:p>
        </p:txBody>
      </p:sp>
      <p:sp>
        <p:nvSpPr>
          <p:cNvPr id="106" name="Espace réservé du texte 38">
            <a:extLst>
              <a:ext uri="{FF2B5EF4-FFF2-40B4-BE49-F238E27FC236}">
                <a16:creationId xmlns:a16="http://schemas.microsoft.com/office/drawing/2014/main" id="{CAF0D0FC-BAF4-6391-B840-2555E82D9C5C}"/>
              </a:ext>
            </a:extLst>
          </p:cNvPr>
          <p:cNvSpPr>
            <a:spLocks noGrp="1"/>
          </p:cNvSpPr>
          <p:nvPr>
            <p:ph type="body" sz="quarter" idx="20"/>
          </p:nvPr>
        </p:nvSpPr>
        <p:spPr>
          <a:xfrm>
            <a:off x="4349761" y="2564789"/>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07" name="Espace réservé du texte 38">
            <a:extLst>
              <a:ext uri="{FF2B5EF4-FFF2-40B4-BE49-F238E27FC236}">
                <a16:creationId xmlns:a16="http://schemas.microsoft.com/office/drawing/2014/main" id="{9D4E9576-0DAC-38FA-5DEF-506F96E1C7DD}"/>
              </a:ext>
            </a:extLst>
          </p:cNvPr>
          <p:cNvSpPr>
            <a:spLocks noGrp="1"/>
          </p:cNvSpPr>
          <p:nvPr>
            <p:ph type="body" sz="quarter" idx="21" hasCustomPrompt="1"/>
          </p:nvPr>
        </p:nvSpPr>
        <p:spPr>
          <a:xfrm>
            <a:off x="4349761" y="2042506"/>
            <a:ext cx="2763088" cy="427037"/>
          </a:xfrm>
        </p:spPr>
        <p:txBody>
          <a:bodyPr anchor="b"/>
          <a:lstStyle>
            <a:lvl1pPr marL="0" indent="0" algn="ctr">
              <a:buNone/>
              <a:defRPr sz="1400" b="1">
                <a:solidFill>
                  <a:schemeClr val="accent2"/>
                </a:solidFill>
              </a:defRPr>
            </a:lvl1pPr>
            <a:lvl2pPr>
              <a:defRPr sz="1200"/>
            </a:lvl2pPr>
            <a:lvl3pPr>
              <a:defRPr sz="1200"/>
            </a:lvl3pPr>
            <a:lvl4pPr>
              <a:defRPr sz="1200"/>
            </a:lvl4pPr>
            <a:lvl5pPr>
              <a:defRPr sz="1200"/>
            </a:lvl5pPr>
          </a:lstStyle>
          <a:p>
            <a:pPr lvl="0"/>
            <a:r>
              <a:rPr lang="fr-FR"/>
              <a:t>Titre</a:t>
            </a:r>
          </a:p>
        </p:txBody>
      </p:sp>
      <p:sp>
        <p:nvSpPr>
          <p:cNvPr id="108" name="Espace réservé du texte 38">
            <a:extLst>
              <a:ext uri="{FF2B5EF4-FFF2-40B4-BE49-F238E27FC236}">
                <a16:creationId xmlns:a16="http://schemas.microsoft.com/office/drawing/2014/main" id="{D66174BB-AFF3-BF79-9F26-1BD02E44F7E9}"/>
              </a:ext>
            </a:extLst>
          </p:cNvPr>
          <p:cNvSpPr>
            <a:spLocks noGrp="1"/>
          </p:cNvSpPr>
          <p:nvPr>
            <p:ph type="body" sz="quarter" idx="22"/>
          </p:nvPr>
        </p:nvSpPr>
        <p:spPr>
          <a:xfrm>
            <a:off x="4344381" y="8920421"/>
            <a:ext cx="2763088" cy="915729"/>
          </a:xfrm>
        </p:spPr>
        <p:txBody>
          <a:bodyPr/>
          <a:lstStyle>
            <a:lvl1pPr marL="0" indent="0" algn="ctr">
              <a:buNone/>
              <a:defRPr sz="1400"/>
            </a:lvl1pPr>
            <a:lvl2pPr>
              <a:defRPr sz="1200"/>
            </a:lvl2pPr>
            <a:lvl3pPr>
              <a:defRPr sz="1200"/>
            </a:lvl3pPr>
            <a:lvl4pPr>
              <a:defRPr sz="1200"/>
            </a:lvl4pPr>
            <a:lvl5pPr>
              <a:defRPr sz="1200"/>
            </a:lvl5pPr>
          </a:lstStyle>
          <a:p>
            <a:pPr lvl="0"/>
            <a:r>
              <a:rPr lang="fr-FR"/>
              <a:t>Cliquez pour modifier les styles du texte du masque</a:t>
            </a:r>
          </a:p>
        </p:txBody>
      </p:sp>
      <p:sp>
        <p:nvSpPr>
          <p:cNvPr id="109" name="Espace réservé du texte 38">
            <a:extLst>
              <a:ext uri="{FF2B5EF4-FFF2-40B4-BE49-F238E27FC236}">
                <a16:creationId xmlns:a16="http://schemas.microsoft.com/office/drawing/2014/main" id="{3254D15F-2B9A-8A69-EF70-BEAF97FBC24F}"/>
              </a:ext>
            </a:extLst>
          </p:cNvPr>
          <p:cNvSpPr>
            <a:spLocks noGrp="1"/>
          </p:cNvSpPr>
          <p:nvPr>
            <p:ph type="body" sz="quarter" idx="23" hasCustomPrompt="1"/>
          </p:nvPr>
        </p:nvSpPr>
        <p:spPr>
          <a:xfrm>
            <a:off x="4344381" y="8398138"/>
            <a:ext cx="2763088" cy="427037"/>
          </a:xfrm>
        </p:spPr>
        <p:txBody>
          <a:bodyPr anchor="b"/>
          <a:lstStyle>
            <a:lvl1pPr marL="0" indent="0" algn="ctr">
              <a:buNone/>
              <a:defRPr sz="1400" b="1">
                <a:solidFill>
                  <a:schemeClr val="accent4"/>
                </a:solidFill>
              </a:defRPr>
            </a:lvl1pPr>
            <a:lvl2pPr>
              <a:defRPr sz="1200"/>
            </a:lvl2pPr>
            <a:lvl3pPr>
              <a:defRPr sz="1200"/>
            </a:lvl3pPr>
            <a:lvl4pPr>
              <a:defRPr sz="1200"/>
            </a:lvl4pPr>
            <a:lvl5pPr>
              <a:defRPr sz="1200"/>
            </a:lvl5pPr>
          </a:lstStyle>
          <a:p>
            <a:pPr lvl="0"/>
            <a:r>
              <a:rPr lang="fr-FR"/>
              <a:t>Titre</a:t>
            </a:r>
          </a:p>
        </p:txBody>
      </p:sp>
      <p:sp>
        <p:nvSpPr>
          <p:cNvPr id="110" name="Picture Placeholder 12">
            <a:extLst>
              <a:ext uri="{FF2B5EF4-FFF2-40B4-BE49-F238E27FC236}">
                <a16:creationId xmlns:a16="http://schemas.microsoft.com/office/drawing/2014/main" id="{2C92A2E9-C4DC-9DA8-AD4A-2D7836B3A1D3}"/>
              </a:ext>
            </a:extLst>
          </p:cNvPr>
          <p:cNvSpPr>
            <a:spLocks noGrp="1" noChangeAspect="1"/>
          </p:cNvSpPr>
          <p:nvPr>
            <p:ph type="pic" sz="quarter" idx="24" hasCustomPrompt="1"/>
          </p:nvPr>
        </p:nvSpPr>
        <p:spPr>
          <a:xfrm>
            <a:off x="5076665" y="4000590"/>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11" name="Picture Placeholder 12">
            <a:extLst>
              <a:ext uri="{FF2B5EF4-FFF2-40B4-BE49-F238E27FC236}">
                <a16:creationId xmlns:a16="http://schemas.microsoft.com/office/drawing/2014/main" id="{F7693BE2-3F6C-8001-8C27-5CED069EE135}"/>
              </a:ext>
            </a:extLst>
          </p:cNvPr>
          <p:cNvSpPr>
            <a:spLocks noGrp="1" noChangeAspect="1"/>
          </p:cNvSpPr>
          <p:nvPr>
            <p:ph type="pic" sz="quarter" idx="25" hasCustomPrompt="1"/>
          </p:nvPr>
        </p:nvSpPr>
        <p:spPr>
          <a:xfrm>
            <a:off x="1839050" y="7273254"/>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12" name="Picture Placeholder 12">
            <a:extLst>
              <a:ext uri="{FF2B5EF4-FFF2-40B4-BE49-F238E27FC236}">
                <a16:creationId xmlns:a16="http://schemas.microsoft.com/office/drawing/2014/main" id="{F35A2719-B7F7-BB08-0912-3F7FA2406C85}"/>
              </a:ext>
            </a:extLst>
          </p:cNvPr>
          <p:cNvSpPr>
            <a:spLocks noGrp="1" noChangeAspect="1"/>
          </p:cNvSpPr>
          <p:nvPr>
            <p:ph type="pic" sz="quarter" idx="26" hasCustomPrompt="1"/>
          </p:nvPr>
        </p:nvSpPr>
        <p:spPr>
          <a:xfrm>
            <a:off x="5076665" y="7273254"/>
            <a:ext cx="612000" cy="612000"/>
          </a:xfrm>
          <a:prstGeom prst="rect">
            <a:avLst/>
          </a:prstGeom>
        </p:spPr>
        <p:txBody>
          <a:bodyPr/>
          <a:lstStyle>
            <a:lvl1pPr marL="0" indent="0">
              <a:buNone/>
              <a:defRPr sz="1200">
                <a:solidFill>
                  <a:schemeClr val="tx1"/>
                </a:solidFill>
              </a:defRPr>
            </a:lvl1pPr>
          </a:lstStyle>
          <a:p>
            <a:r>
              <a:rPr lang="fr-FR" noProof="0"/>
              <a:t>Icone</a:t>
            </a:r>
          </a:p>
        </p:txBody>
      </p:sp>
      <p:sp>
        <p:nvSpPr>
          <p:cNvPr id="113" name="Espace réservé du texte 38">
            <a:extLst>
              <a:ext uri="{FF2B5EF4-FFF2-40B4-BE49-F238E27FC236}">
                <a16:creationId xmlns:a16="http://schemas.microsoft.com/office/drawing/2014/main" id="{D7EF82AF-470E-8D3C-97D4-FFF75C2625BA}"/>
              </a:ext>
            </a:extLst>
          </p:cNvPr>
          <p:cNvSpPr>
            <a:spLocks noGrp="1"/>
          </p:cNvSpPr>
          <p:nvPr>
            <p:ph type="body" sz="quarter" idx="27" hasCustomPrompt="1"/>
          </p:nvPr>
        </p:nvSpPr>
        <p:spPr>
          <a:xfrm>
            <a:off x="3123492" y="5275602"/>
            <a:ext cx="1324887" cy="1307057"/>
          </a:xfrm>
        </p:spPr>
        <p:txBody>
          <a:bodyPr anchor="ctr"/>
          <a:lstStyle>
            <a:lvl1pPr marL="0" indent="0" algn="ctr">
              <a:buNone/>
              <a:defRPr sz="1400" b="1" cap="all" baseline="0">
                <a:solidFill>
                  <a:schemeClr val="bg1"/>
                </a:solidFill>
              </a:defRPr>
            </a:lvl1pPr>
            <a:lvl2pPr>
              <a:defRPr sz="1200"/>
            </a:lvl2pPr>
            <a:lvl3pPr>
              <a:defRPr sz="1200"/>
            </a:lvl3pPr>
            <a:lvl4pPr>
              <a:defRPr sz="1200"/>
            </a:lvl4pPr>
            <a:lvl5pPr>
              <a:defRPr sz="1200"/>
            </a:lvl5pPr>
          </a:lstStyle>
          <a:p>
            <a:pPr lvl="0"/>
            <a:r>
              <a:rPr lang="fr-FR"/>
              <a:t>Texte</a:t>
            </a:r>
          </a:p>
        </p:txBody>
      </p:sp>
      <p:pic>
        <p:nvPicPr>
          <p:cNvPr id="4" name="Picture 6">
            <a:extLst>
              <a:ext uri="{FF2B5EF4-FFF2-40B4-BE49-F238E27FC236}">
                <a16:creationId xmlns:a16="http://schemas.microsoft.com/office/drawing/2014/main" id="{D524F464-49F9-E857-3F75-4887E9A1F7D0}"/>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1766108039"/>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V Blue">
    <p:bg>
      <p:bgPr>
        <a:solidFill>
          <a:schemeClr val="bg1"/>
        </a:solidFill>
        <a:effectLst/>
      </p:bgPr>
    </p:bg>
    <p:spTree>
      <p:nvGrpSpPr>
        <p:cNvPr id="1" name=""/>
        <p:cNvGrpSpPr/>
        <p:nvPr/>
      </p:nvGrpSpPr>
      <p:grpSpPr>
        <a:xfrm>
          <a:off x="0" y="0"/>
          <a:ext cx="0" cy="0"/>
          <a:chOff x="0" y="0"/>
          <a:chExt cx="0" cy="0"/>
        </a:xfrm>
      </p:grpSpPr>
      <p:pic>
        <p:nvPicPr>
          <p:cNvPr id="61" name="Graphic 9">
            <a:extLst>
              <a:ext uri="{FF2B5EF4-FFF2-40B4-BE49-F238E27FC236}">
                <a16:creationId xmlns:a16="http://schemas.microsoft.com/office/drawing/2014/main" id="{E24F5D02-5CC1-85A9-1221-B3A9983B4864}"/>
              </a:ext>
            </a:extLst>
          </p:cNvPr>
          <p:cNvPicPr>
            <a:picLocks noChangeAspect="1"/>
          </p:cNvPicPr>
          <p:nvPr userDrawn="1"/>
        </p:nvPicPr>
        <p:blipFill>
          <a:blip r:embed="rId2">
            <a:alphaModFix amt="57000"/>
            <a:extLst>
              <a:ext uri="{96DAC541-7B7A-43D3-8B79-37D633B846F1}">
                <asvg:svgBlip xmlns:asvg="http://schemas.microsoft.com/office/drawing/2016/SVG/main" r:embed="rId3"/>
              </a:ext>
            </a:extLst>
          </a:blip>
          <a:stretch>
            <a:fillRect/>
          </a:stretch>
        </p:blipFill>
        <p:spPr>
          <a:xfrm>
            <a:off x="4675509" y="6661954"/>
            <a:ext cx="3169398" cy="3169398"/>
          </a:xfrm>
          <a:prstGeom prst="rect">
            <a:avLst/>
          </a:prstGeom>
        </p:spPr>
      </p:pic>
      <p:sp>
        <p:nvSpPr>
          <p:cNvPr id="5" name="Title Placeholder 1">
            <a:extLst>
              <a:ext uri="{FF2B5EF4-FFF2-40B4-BE49-F238E27FC236}">
                <a16:creationId xmlns:a16="http://schemas.microsoft.com/office/drawing/2014/main" id="{226055D6-2CBE-227A-AA0F-41A034C4EE67}"/>
              </a:ext>
            </a:extLst>
          </p:cNvPr>
          <p:cNvSpPr>
            <a:spLocks noGrp="1"/>
          </p:cNvSpPr>
          <p:nvPr>
            <p:ph type="title" hasCustomPrompt="1"/>
          </p:nvPr>
        </p:nvSpPr>
        <p:spPr>
          <a:xfrm>
            <a:off x="2798530" y="934283"/>
            <a:ext cx="4341598" cy="485775"/>
          </a:xfrm>
          <a:prstGeom prst="rect">
            <a:avLst/>
          </a:prstGeom>
        </p:spPr>
        <p:txBody>
          <a:bodyPr vert="horz" lIns="0" tIns="0" rIns="0" bIns="0" rtlCol="0" anchor="t" anchorCtr="0">
            <a:noAutofit/>
          </a:bodyPr>
          <a:lstStyle>
            <a:lvl1pPr algn="l">
              <a:defRPr/>
            </a:lvl1pPr>
          </a:lstStyle>
          <a:p>
            <a:r>
              <a:rPr lang="fr-FR" noProof="0"/>
              <a:t>Prénom NOM</a:t>
            </a:r>
          </a:p>
        </p:txBody>
      </p:sp>
      <p:grpSp>
        <p:nvGrpSpPr>
          <p:cNvPr id="6" name="Groupe 5">
            <a:extLst>
              <a:ext uri="{FF2B5EF4-FFF2-40B4-BE49-F238E27FC236}">
                <a16:creationId xmlns:a16="http://schemas.microsoft.com/office/drawing/2014/main" id="{900C5453-835E-EDA4-5114-C808C00CC253}"/>
              </a:ext>
            </a:extLst>
          </p:cNvPr>
          <p:cNvGrpSpPr/>
          <p:nvPr userDrawn="1"/>
        </p:nvGrpSpPr>
        <p:grpSpPr>
          <a:xfrm flipV="1">
            <a:off x="700317" y="341328"/>
            <a:ext cx="6859358" cy="10350485"/>
            <a:chOff x="8391532" y="-6401978"/>
            <a:chExt cx="5469337" cy="8253003"/>
          </a:xfrm>
        </p:grpSpPr>
        <p:sp>
          <p:nvSpPr>
            <p:cNvPr id="7" name="Larme 6">
              <a:extLst>
                <a:ext uri="{FF2B5EF4-FFF2-40B4-BE49-F238E27FC236}">
                  <a16:creationId xmlns:a16="http://schemas.microsoft.com/office/drawing/2014/main" id="{8B2E361C-9415-40CD-12A1-E04FAA729541}"/>
                </a:ext>
              </a:extLst>
            </p:cNvPr>
            <p:cNvSpPr/>
            <p:nvPr/>
          </p:nvSpPr>
          <p:spPr>
            <a:xfrm>
              <a:off x="8391532" y="516254"/>
              <a:ext cx="1335906" cy="1334771"/>
            </a:xfrm>
            <a:prstGeom prst="teardrop">
              <a:avLst/>
            </a:prstGeom>
            <a:noFill/>
            <a:ln w="165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eur droit 7">
              <a:extLst>
                <a:ext uri="{FF2B5EF4-FFF2-40B4-BE49-F238E27FC236}">
                  <a16:creationId xmlns:a16="http://schemas.microsoft.com/office/drawing/2014/main" id="{0DE680CA-08A7-B749-A6FA-EDF25F63731B}"/>
                </a:ext>
              </a:extLst>
            </p:cNvPr>
            <p:cNvCxnSpPr>
              <a:cxnSpLocks/>
              <a:stCxn id="7" idx="7"/>
            </p:cNvCxnSpPr>
            <p:nvPr/>
          </p:nvCxnSpPr>
          <p:spPr>
            <a:xfrm flipV="1">
              <a:off x="9727438" y="-6401978"/>
              <a:ext cx="0" cy="6918232"/>
            </a:xfrm>
            <a:prstGeom prst="line">
              <a:avLst/>
            </a:prstGeom>
            <a:ln w="165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369DCD44-CAC1-4D21-596F-7D6FA89B9125}"/>
                </a:ext>
              </a:extLst>
            </p:cNvPr>
            <p:cNvCxnSpPr>
              <a:cxnSpLocks/>
              <a:stCxn id="7" idx="7"/>
            </p:cNvCxnSpPr>
            <p:nvPr/>
          </p:nvCxnSpPr>
          <p:spPr>
            <a:xfrm flipV="1">
              <a:off x="9727438" y="516254"/>
              <a:ext cx="4133431" cy="0"/>
            </a:xfrm>
            <a:prstGeom prst="line">
              <a:avLst/>
            </a:prstGeom>
            <a:ln w="165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A45C6C7-8965-2871-8AF5-2746BCF7D230}"/>
                </a:ext>
              </a:extLst>
            </p:cNvPr>
            <p:cNvSpPr/>
            <p:nvPr/>
          </p:nvSpPr>
          <p:spPr>
            <a:xfrm rot="16200000">
              <a:off x="9596408" y="249943"/>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7D0989-66CD-0B9B-461F-422E74F95FD3}"/>
                </a:ext>
              </a:extLst>
            </p:cNvPr>
            <p:cNvSpPr/>
            <p:nvPr/>
          </p:nvSpPr>
          <p:spPr>
            <a:xfrm rot="5400000">
              <a:off x="9596409" y="643745"/>
              <a:ext cx="262059" cy="136800"/>
            </a:xfrm>
            <a:prstGeom prst="rect">
              <a:avLst/>
            </a:prstGeom>
            <a:gradFill>
              <a:gsLst>
                <a:gs pos="0">
                  <a:srgbClr val="000000">
                    <a:alpha val="20000"/>
                  </a:srgb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Espace réservé pour une image  95">
            <a:extLst>
              <a:ext uri="{FF2B5EF4-FFF2-40B4-BE49-F238E27FC236}">
                <a16:creationId xmlns:a16="http://schemas.microsoft.com/office/drawing/2014/main" id="{F6E6AAFD-9D97-D9D7-98E8-08A4047B6A96}"/>
              </a:ext>
            </a:extLst>
          </p:cNvPr>
          <p:cNvSpPr>
            <a:spLocks noGrp="1" noChangeAspect="1"/>
          </p:cNvSpPr>
          <p:nvPr>
            <p:ph type="pic" sz="quarter" idx="18" hasCustomPrompt="1"/>
          </p:nvPr>
        </p:nvSpPr>
        <p:spPr>
          <a:xfrm flipH="1">
            <a:off x="778044" y="417187"/>
            <a:ext cx="1519969" cy="1519969"/>
          </a:xfrm>
          <a:custGeom>
            <a:avLst/>
            <a:gdLst>
              <a:gd name="connsiteX0" fmla="*/ 837000 w 1674000"/>
              <a:gd name="connsiteY0" fmla="*/ 0 h 1674000"/>
              <a:gd name="connsiteX1" fmla="*/ 1674000 w 1674000"/>
              <a:gd name="connsiteY1" fmla="*/ 837000 h 1674000"/>
              <a:gd name="connsiteX2" fmla="*/ 837000 w 1674000"/>
              <a:gd name="connsiteY2" fmla="*/ 1674000 h 1674000"/>
              <a:gd name="connsiteX3" fmla="*/ 0 w 1674000"/>
              <a:gd name="connsiteY3" fmla="*/ 1674000 h 1674000"/>
              <a:gd name="connsiteX4" fmla="*/ 0 w 1674000"/>
              <a:gd name="connsiteY4" fmla="*/ 837000 h 1674000"/>
              <a:gd name="connsiteX5" fmla="*/ 837000 w 1674000"/>
              <a:gd name="connsiteY5" fmla="*/ 0 h 16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000" h="1674000">
                <a:moveTo>
                  <a:pt x="837000" y="0"/>
                </a:moveTo>
                <a:cubicBezTo>
                  <a:pt x="1299262" y="0"/>
                  <a:pt x="1674000" y="374738"/>
                  <a:pt x="1674000" y="837000"/>
                </a:cubicBezTo>
                <a:cubicBezTo>
                  <a:pt x="1674000" y="1299262"/>
                  <a:pt x="1299262" y="1674000"/>
                  <a:pt x="837000" y="1674000"/>
                </a:cubicBezTo>
                <a:lnTo>
                  <a:pt x="0" y="1674000"/>
                </a:lnTo>
                <a:lnTo>
                  <a:pt x="0" y="837000"/>
                </a:lnTo>
                <a:cubicBezTo>
                  <a:pt x="0" y="374738"/>
                  <a:pt x="374738" y="0"/>
                  <a:pt x="837000" y="0"/>
                </a:cubicBezTo>
                <a:close/>
              </a:path>
            </a:pathLst>
          </a:custGeom>
          <a:solidFill>
            <a:schemeClr val="bg1">
              <a:lumMod val="95000"/>
            </a:schemeClr>
          </a:solidFill>
        </p:spPr>
        <p:txBody>
          <a:bodyPr wrap="square">
            <a:noAutofit/>
          </a:bodyPr>
          <a:lstStyle>
            <a:lvl1pPr marL="0" indent="0" algn="ctr">
              <a:buNone/>
              <a:defRPr sz="1200">
                <a:solidFill>
                  <a:schemeClr val="tx1"/>
                </a:solidFill>
              </a:defRPr>
            </a:lvl1pPr>
          </a:lstStyle>
          <a:p>
            <a:r>
              <a:rPr lang="fr-FR" noProof="0"/>
              <a:t>Photo</a:t>
            </a:r>
          </a:p>
        </p:txBody>
      </p:sp>
      <p:sp>
        <p:nvSpPr>
          <p:cNvPr id="18" name="Espace réservé du texte 38">
            <a:extLst>
              <a:ext uri="{FF2B5EF4-FFF2-40B4-BE49-F238E27FC236}">
                <a16:creationId xmlns:a16="http://schemas.microsoft.com/office/drawing/2014/main" id="{11C1C23A-6C04-116F-4AF0-1B976FEF91AD}"/>
              </a:ext>
            </a:extLst>
          </p:cNvPr>
          <p:cNvSpPr>
            <a:spLocks noGrp="1"/>
          </p:cNvSpPr>
          <p:nvPr>
            <p:ph type="body" sz="quarter" idx="20" hasCustomPrompt="1"/>
          </p:nvPr>
        </p:nvSpPr>
        <p:spPr>
          <a:xfrm>
            <a:off x="2795003" y="1446705"/>
            <a:ext cx="4341598" cy="468506"/>
          </a:xfrm>
        </p:spPr>
        <p:txBody>
          <a:bodyPr/>
          <a:lstStyle>
            <a:lvl1pPr marL="0" indent="0" algn="l">
              <a:buNone/>
              <a:defRPr sz="1600" cap="all" baseline="0">
                <a:solidFill>
                  <a:schemeClr val="tx2">
                    <a:lumMod val="75000"/>
                  </a:schemeClr>
                </a:solidFill>
              </a:defRPr>
            </a:lvl1pPr>
            <a:lvl2pPr>
              <a:defRPr sz="1200"/>
            </a:lvl2pPr>
            <a:lvl3pPr>
              <a:defRPr sz="1200"/>
            </a:lvl3pPr>
            <a:lvl4pPr>
              <a:defRPr sz="1200"/>
            </a:lvl4pPr>
            <a:lvl5pPr>
              <a:defRPr sz="1200"/>
            </a:lvl5pPr>
          </a:lstStyle>
          <a:p>
            <a:pPr lvl="0"/>
            <a:r>
              <a:rPr lang="fr-FR"/>
              <a:t>Fonction</a:t>
            </a:r>
          </a:p>
        </p:txBody>
      </p:sp>
      <p:sp>
        <p:nvSpPr>
          <p:cNvPr id="19" name="Rectangle 18">
            <a:extLst>
              <a:ext uri="{FF2B5EF4-FFF2-40B4-BE49-F238E27FC236}">
                <a16:creationId xmlns:a16="http://schemas.microsoft.com/office/drawing/2014/main" id="{1A570E9F-2A7E-8086-82BE-70BA3DAFDD6B}"/>
              </a:ext>
            </a:extLst>
          </p:cNvPr>
          <p:cNvSpPr/>
          <p:nvPr userDrawn="1"/>
        </p:nvSpPr>
        <p:spPr>
          <a:xfrm>
            <a:off x="2799793" y="2116049"/>
            <a:ext cx="4150933"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1"/>
                </a:solidFill>
              </a:rPr>
              <a:t>Expérience</a:t>
            </a:r>
          </a:p>
        </p:txBody>
      </p:sp>
      <p:sp>
        <p:nvSpPr>
          <p:cNvPr id="20" name="Espace réservé du texte 99">
            <a:extLst>
              <a:ext uri="{FF2B5EF4-FFF2-40B4-BE49-F238E27FC236}">
                <a16:creationId xmlns:a16="http://schemas.microsoft.com/office/drawing/2014/main" id="{767407DC-D8D9-D69A-B6A2-ECB029F6765F}"/>
              </a:ext>
            </a:extLst>
          </p:cNvPr>
          <p:cNvSpPr>
            <a:spLocks noGrp="1"/>
          </p:cNvSpPr>
          <p:nvPr>
            <p:ph type="body" sz="quarter" idx="21"/>
          </p:nvPr>
        </p:nvSpPr>
        <p:spPr>
          <a:xfrm>
            <a:off x="2795001" y="2587795"/>
            <a:ext cx="4341600" cy="1800000"/>
          </a:xfrm>
        </p:spPr>
        <p:txBody>
          <a:bodyPr/>
          <a:lstStyle>
            <a:lvl1pPr>
              <a:spcAft>
                <a:spcPts val="0"/>
              </a:spcAft>
              <a:buClr>
                <a:schemeClr val="accent1"/>
              </a:buClr>
              <a:defRPr sz="1200" spc="-30" baseline="0"/>
            </a:lvl1pPr>
            <a:lvl2pPr>
              <a:spcAft>
                <a:spcPts val="0"/>
              </a:spcAft>
              <a:buClr>
                <a:schemeClr val="accent1"/>
              </a:buClr>
              <a:defRPr sz="1200" spc="-30" baseline="0"/>
            </a:lvl2pPr>
            <a:lvl3pPr>
              <a:spcAft>
                <a:spcPts val="0"/>
              </a:spcAft>
              <a:buClr>
                <a:schemeClr val="accent1"/>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1" name="Rectangle 20">
            <a:extLst>
              <a:ext uri="{FF2B5EF4-FFF2-40B4-BE49-F238E27FC236}">
                <a16:creationId xmlns:a16="http://schemas.microsoft.com/office/drawing/2014/main" id="{9407BA0F-E637-C1C3-F8DF-DF62BD814E00}"/>
              </a:ext>
            </a:extLst>
          </p:cNvPr>
          <p:cNvSpPr/>
          <p:nvPr userDrawn="1"/>
        </p:nvSpPr>
        <p:spPr>
          <a:xfrm>
            <a:off x="2782889" y="8409962"/>
            <a:ext cx="4176705"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3"/>
                </a:solidFill>
              </a:rPr>
              <a:t>Formation</a:t>
            </a:r>
          </a:p>
        </p:txBody>
      </p:sp>
      <p:sp>
        <p:nvSpPr>
          <p:cNvPr id="22" name="Espace réservé du texte 99">
            <a:extLst>
              <a:ext uri="{FF2B5EF4-FFF2-40B4-BE49-F238E27FC236}">
                <a16:creationId xmlns:a16="http://schemas.microsoft.com/office/drawing/2014/main" id="{51E7DDB5-A5A4-8806-5CF7-4B586AAD1360}"/>
              </a:ext>
            </a:extLst>
          </p:cNvPr>
          <p:cNvSpPr>
            <a:spLocks noGrp="1"/>
          </p:cNvSpPr>
          <p:nvPr>
            <p:ph type="body" sz="quarter" idx="22"/>
          </p:nvPr>
        </p:nvSpPr>
        <p:spPr>
          <a:xfrm>
            <a:off x="2782889" y="8881710"/>
            <a:ext cx="4354223" cy="958332"/>
          </a:xfrm>
        </p:spPr>
        <p:txBody>
          <a:bodyPr/>
          <a:lstStyle>
            <a:lvl1pPr>
              <a:spcAft>
                <a:spcPts val="0"/>
              </a:spcAft>
              <a:buClr>
                <a:schemeClr val="accent3"/>
              </a:buClr>
              <a:defRPr sz="1200" spc="-30" baseline="0"/>
            </a:lvl1pPr>
            <a:lvl2pPr>
              <a:spcAft>
                <a:spcPts val="0"/>
              </a:spcAft>
              <a:buClr>
                <a:schemeClr val="accent3"/>
              </a:buClr>
              <a:defRPr sz="1200" spc="-30" baseline="0"/>
            </a:lvl2pPr>
            <a:lvl3pPr>
              <a:spcAft>
                <a:spcPts val="0"/>
              </a:spcAft>
              <a:buClr>
                <a:schemeClr val="accent3"/>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3" name="Rectangle 22">
            <a:extLst>
              <a:ext uri="{FF2B5EF4-FFF2-40B4-BE49-F238E27FC236}">
                <a16:creationId xmlns:a16="http://schemas.microsoft.com/office/drawing/2014/main" id="{02DB0198-C6D0-998F-B1D6-23B50C902638}"/>
              </a:ext>
            </a:extLst>
          </p:cNvPr>
          <p:cNvSpPr/>
          <p:nvPr userDrawn="1"/>
        </p:nvSpPr>
        <p:spPr>
          <a:xfrm>
            <a:off x="2784687" y="6930086"/>
            <a:ext cx="4101673"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2"/>
                </a:solidFill>
              </a:rPr>
              <a:t>Quelques missions conduites</a:t>
            </a:r>
          </a:p>
        </p:txBody>
      </p:sp>
      <p:sp>
        <p:nvSpPr>
          <p:cNvPr id="24" name="Espace réservé du texte 99">
            <a:extLst>
              <a:ext uri="{FF2B5EF4-FFF2-40B4-BE49-F238E27FC236}">
                <a16:creationId xmlns:a16="http://schemas.microsoft.com/office/drawing/2014/main" id="{86585148-0DBD-4FB9-4215-493404EEE710}"/>
              </a:ext>
            </a:extLst>
          </p:cNvPr>
          <p:cNvSpPr>
            <a:spLocks noGrp="1"/>
          </p:cNvSpPr>
          <p:nvPr>
            <p:ph type="body" sz="quarter" idx="23"/>
          </p:nvPr>
        </p:nvSpPr>
        <p:spPr>
          <a:xfrm>
            <a:off x="2782888" y="7401834"/>
            <a:ext cx="4344979" cy="958332"/>
          </a:xfrm>
        </p:spPr>
        <p:txBody>
          <a:bodyPr/>
          <a:lstStyle>
            <a:lvl1pPr>
              <a:spcAft>
                <a:spcPts val="0"/>
              </a:spcAft>
              <a:buClr>
                <a:schemeClr val="accent2"/>
              </a:buClr>
              <a:defRPr sz="1200" spc="-30" baseline="0"/>
            </a:lvl1pPr>
            <a:lvl2pPr>
              <a:spcAft>
                <a:spcPts val="0"/>
              </a:spcAft>
              <a:buClr>
                <a:schemeClr val="accent2"/>
              </a:buClr>
              <a:defRPr sz="1200" spc="-30" baseline="0"/>
            </a:lvl2pPr>
            <a:lvl3pPr>
              <a:spcAft>
                <a:spcPts val="0"/>
              </a:spcAft>
              <a:buClr>
                <a:schemeClr val="accent2"/>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5" name="Rectangle 24">
            <a:extLst>
              <a:ext uri="{FF2B5EF4-FFF2-40B4-BE49-F238E27FC236}">
                <a16:creationId xmlns:a16="http://schemas.microsoft.com/office/drawing/2014/main" id="{9F8B99F7-7021-36D1-C3E0-267F4BB2D857}"/>
              </a:ext>
            </a:extLst>
          </p:cNvPr>
          <p:cNvSpPr/>
          <p:nvPr userDrawn="1"/>
        </p:nvSpPr>
        <p:spPr>
          <a:xfrm>
            <a:off x="2795003" y="4494647"/>
            <a:ext cx="4163802"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fr-FR" sz="1600" b="1">
                <a:solidFill>
                  <a:schemeClr val="accent5"/>
                </a:solidFill>
              </a:rPr>
              <a:t>Compétences</a:t>
            </a:r>
          </a:p>
        </p:txBody>
      </p:sp>
      <p:sp>
        <p:nvSpPr>
          <p:cNvPr id="26" name="Espace réservé du texte 99">
            <a:extLst>
              <a:ext uri="{FF2B5EF4-FFF2-40B4-BE49-F238E27FC236}">
                <a16:creationId xmlns:a16="http://schemas.microsoft.com/office/drawing/2014/main" id="{8F9ED769-E859-55F5-7306-94889EC2EFD8}"/>
              </a:ext>
            </a:extLst>
          </p:cNvPr>
          <p:cNvSpPr>
            <a:spLocks noGrp="1"/>
          </p:cNvSpPr>
          <p:nvPr>
            <p:ph type="body" sz="quarter" idx="24"/>
          </p:nvPr>
        </p:nvSpPr>
        <p:spPr>
          <a:xfrm>
            <a:off x="2804129" y="4966392"/>
            <a:ext cx="4354229" cy="1913897"/>
          </a:xfrm>
        </p:spPr>
        <p:txBody>
          <a:bodyPr/>
          <a:lstStyle>
            <a:lvl1pPr>
              <a:spcAft>
                <a:spcPts val="0"/>
              </a:spcAft>
              <a:buClr>
                <a:schemeClr val="accent5"/>
              </a:buClr>
              <a:defRPr sz="1200" spc="-30" baseline="0"/>
            </a:lvl1pPr>
            <a:lvl2pPr>
              <a:spcAft>
                <a:spcPts val="0"/>
              </a:spcAft>
              <a:buClr>
                <a:schemeClr val="accent5"/>
              </a:buClr>
              <a:defRPr sz="1200" spc="-30" baseline="0"/>
            </a:lvl2pPr>
            <a:lvl3pPr>
              <a:spcAft>
                <a:spcPts val="0"/>
              </a:spcAft>
              <a:buClr>
                <a:schemeClr val="accent5"/>
              </a:buClr>
              <a:defRPr sz="1200" spc="-30" baseline="0"/>
            </a:lvl3pPr>
            <a:lvl4pPr>
              <a:spcAft>
                <a:spcPts val="0"/>
              </a:spcAft>
              <a:defRPr sz="1200"/>
            </a:lvl4pPr>
            <a:lvl5pPr>
              <a:spcAft>
                <a:spcPts val="0"/>
              </a:spcAft>
              <a:defRPr sz="1200"/>
            </a:lvl5pPr>
          </a:lstStyle>
          <a:p>
            <a:pPr lvl="0"/>
            <a:r>
              <a:rPr lang="fr-FR"/>
              <a:t>Cliquez pour modifier les styles du texte du masque</a:t>
            </a:r>
          </a:p>
          <a:p>
            <a:pPr lvl="1"/>
            <a:r>
              <a:rPr lang="fr-FR"/>
              <a:t>Deuxième niveau</a:t>
            </a:r>
          </a:p>
          <a:p>
            <a:pPr lvl="2"/>
            <a:r>
              <a:rPr lang="fr-FR"/>
              <a:t>Troisième niveau</a:t>
            </a:r>
          </a:p>
        </p:txBody>
      </p:sp>
      <p:sp>
        <p:nvSpPr>
          <p:cNvPr id="27" name="Rectangle 26">
            <a:extLst>
              <a:ext uri="{FF2B5EF4-FFF2-40B4-BE49-F238E27FC236}">
                <a16:creationId xmlns:a16="http://schemas.microsoft.com/office/drawing/2014/main" id="{BCD74951-75A0-44D2-404B-2744F79A499A}"/>
              </a:ext>
            </a:extLst>
          </p:cNvPr>
          <p:cNvSpPr/>
          <p:nvPr userDrawn="1"/>
        </p:nvSpPr>
        <p:spPr>
          <a:xfrm>
            <a:off x="190673" y="4494644"/>
            <a:ext cx="1951687" cy="3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600" b="1">
                <a:solidFill>
                  <a:schemeClr val="tx2"/>
                </a:solidFill>
              </a:rPr>
              <a:t>Sa vision du métier</a:t>
            </a:r>
          </a:p>
        </p:txBody>
      </p:sp>
      <p:sp>
        <p:nvSpPr>
          <p:cNvPr id="28" name="Espace réservé du texte 99">
            <a:extLst>
              <a:ext uri="{FF2B5EF4-FFF2-40B4-BE49-F238E27FC236}">
                <a16:creationId xmlns:a16="http://schemas.microsoft.com/office/drawing/2014/main" id="{CB1FF8BB-5E78-C57F-F44F-C06F4060ED54}"/>
              </a:ext>
            </a:extLst>
          </p:cNvPr>
          <p:cNvSpPr>
            <a:spLocks noGrp="1"/>
          </p:cNvSpPr>
          <p:nvPr>
            <p:ph type="body" sz="quarter" idx="25"/>
          </p:nvPr>
        </p:nvSpPr>
        <p:spPr>
          <a:xfrm>
            <a:off x="190674" y="4966392"/>
            <a:ext cx="1951687" cy="2092134"/>
          </a:xfrm>
        </p:spPr>
        <p:txBody>
          <a:bodyPr/>
          <a:lstStyle>
            <a:lvl1pPr marL="0" indent="0" algn="ctr">
              <a:spcAft>
                <a:spcPts val="0"/>
              </a:spcAft>
              <a:buNone/>
              <a:defRPr sz="1200" spc="-30" baseline="0"/>
            </a:lvl1pPr>
            <a:lvl2pPr algn="ctr">
              <a:spcAft>
                <a:spcPts val="0"/>
              </a:spcAft>
              <a:defRPr sz="1200"/>
            </a:lvl2pPr>
            <a:lvl3pPr>
              <a:spcAft>
                <a:spcPts val="0"/>
              </a:spcAft>
              <a:defRPr sz="1200"/>
            </a:lvl3pPr>
            <a:lvl4pPr>
              <a:spcAft>
                <a:spcPts val="0"/>
              </a:spcAft>
              <a:defRPr sz="1200"/>
            </a:lvl4pPr>
            <a:lvl5pPr>
              <a:spcAft>
                <a:spcPts val="0"/>
              </a:spcAft>
              <a:defRPr sz="1200"/>
            </a:lvl5pPr>
          </a:lstStyle>
          <a:p>
            <a:pPr lvl="0"/>
            <a:r>
              <a:rPr lang="fr-FR"/>
              <a:t>Cliquez pour modifier les styles du texte du masque</a:t>
            </a:r>
          </a:p>
        </p:txBody>
      </p:sp>
      <p:cxnSp>
        <p:nvCxnSpPr>
          <p:cNvPr id="29" name="Connecteur droit 28">
            <a:extLst>
              <a:ext uri="{FF2B5EF4-FFF2-40B4-BE49-F238E27FC236}">
                <a16:creationId xmlns:a16="http://schemas.microsoft.com/office/drawing/2014/main" id="{E03C6279-4265-73E0-ED41-97A26CC3FCBF}"/>
              </a:ext>
            </a:extLst>
          </p:cNvPr>
          <p:cNvCxnSpPr>
            <a:cxnSpLocks/>
          </p:cNvCxnSpPr>
          <p:nvPr userDrawn="1"/>
        </p:nvCxnSpPr>
        <p:spPr>
          <a:xfrm>
            <a:off x="2795003" y="2484527"/>
            <a:ext cx="4825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6FA995B1-8B6A-C247-83B7-F38E356FF48A}"/>
              </a:ext>
            </a:extLst>
          </p:cNvPr>
          <p:cNvCxnSpPr/>
          <p:nvPr userDrawn="1"/>
        </p:nvCxnSpPr>
        <p:spPr>
          <a:xfrm>
            <a:off x="2795003" y="4864101"/>
            <a:ext cx="48258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77B82DC2-BF35-2092-CFB4-5DC5FA7BADE1}"/>
              </a:ext>
            </a:extLst>
          </p:cNvPr>
          <p:cNvCxnSpPr>
            <a:cxnSpLocks/>
          </p:cNvCxnSpPr>
          <p:nvPr userDrawn="1"/>
        </p:nvCxnSpPr>
        <p:spPr>
          <a:xfrm>
            <a:off x="2795003" y="7299541"/>
            <a:ext cx="4825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58F02C04-975C-FA4A-AA00-EB5BCB616E98}"/>
              </a:ext>
            </a:extLst>
          </p:cNvPr>
          <p:cNvCxnSpPr/>
          <p:nvPr userDrawn="1"/>
        </p:nvCxnSpPr>
        <p:spPr>
          <a:xfrm>
            <a:off x="2765685" y="8779417"/>
            <a:ext cx="48258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971EE9F-DF10-00CF-F6EC-FDFD66665380}"/>
              </a:ext>
            </a:extLst>
          </p:cNvPr>
          <p:cNvCxnSpPr>
            <a:cxnSpLocks/>
          </p:cNvCxnSpPr>
          <p:nvPr userDrawn="1"/>
        </p:nvCxnSpPr>
        <p:spPr>
          <a:xfrm>
            <a:off x="925224" y="4852829"/>
            <a:ext cx="48258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777387"/>
      </p:ext>
    </p:extLst>
  </p:cSld>
  <p:clrMapOvr>
    <a:masterClrMapping/>
  </p:clrMapOvr>
  <p:extLst>
    <p:ext uri="{DCECCB84-F9BA-43D5-87BE-67443E8EF086}">
      <p15:sldGuideLst xmlns:p15="http://schemas.microsoft.com/office/powerpoint/2012/main">
        <p15:guide id="1" pos="2718" userDrawn="1">
          <p15:clr>
            <a:srgbClr val="FBAE40"/>
          </p15:clr>
        </p15:guide>
        <p15:guide id="2" pos="2859" userDrawn="1">
          <p15:clr>
            <a:srgbClr val="FBAE40"/>
          </p15:clr>
        </p15:guide>
        <p15:guide id="3" pos="960" userDrawn="1">
          <p15:clr>
            <a:srgbClr val="FBAE40"/>
          </p15:clr>
        </p15:guide>
        <p15:guide id="4" pos="1087"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alender">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7DB660C-698C-EBB9-9006-FAF47720CD64}"/>
              </a:ext>
            </a:extLst>
          </p:cNvPr>
          <p:cNvSpPr>
            <a:spLocks noGrp="1"/>
          </p:cNvSpPr>
          <p:nvPr>
            <p:ph type="title" hasCustomPrompt="1"/>
          </p:nvPr>
        </p:nvSpPr>
        <p:spPr>
          <a:xfrm>
            <a:off x="431138" y="485078"/>
            <a:ext cx="6700156" cy="1151516"/>
          </a:xfrm>
          <a:prstGeom prst="rect">
            <a:avLst/>
          </a:prstGeom>
        </p:spPr>
        <p:txBody>
          <a:bodyPr vert="horz" lIns="0" tIns="0" rIns="0" bIns="0" rtlCol="0" anchor="t" anchorCtr="0">
            <a:noAutofit/>
          </a:bodyPr>
          <a:lstStyle>
            <a:lvl1pPr algn="ctr">
              <a:defRPr/>
            </a:lvl1pPr>
          </a:lstStyle>
          <a:p>
            <a:r>
              <a:rPr lang="fr-FR" noProof="0"/>
              <a:t>Cliquez pour ajouter le titre du contenu</a:t>
            </a:r>
          </a:p>
        </p:txBody>
      </p:sp>
      <p:grpSp>
        <p:nvGrpSpPr>
          <p:cNvPr id="11" name="Groupe 10">
            <a:extLst>
              <a:ext uri="{FF2B5EF4-FFF2-40B4-BE49-F238E27FC236}">
                <a16:creationId xmlns:a16="http://schemas.microsoft.com/office/drawing/2014/main" id="{19BA9EC8-9A7C-9D89-7B3F-3D3D88C4240D}"/>
              </a:ext>
            </a:extLst>
          </p:cNvPr>
          <p:cNvGrpSpPr/>
          <p:nvPr userDrawn="1"/>
        </p:nvGrpSpPr>
        <p:grpSpPr>
          <a:xfrm>
            <a:off x="1430748" y="2162509"/>
            <a:ext cx="6108101" cy="449000"/>
            <a:chOff x="1467294" y="999001"/>
            <a:chExt cx="10290666" cy="288000"/>
          </a:xfrm>
          <a:noFill/>
        </p:grpSpPr>
        <p:sp>
          <p:nvSpPr>
            <p:cNvPr id="12" name="Flèche : chevron 5">
              <a:extLst>
                <a:ext uri="{FF2B5EF4-FFF2-40B4-BE49-F238E27FC236}">
                  <a16:creationId xmlns:a16="http://schemas.microsoft.com/office/drawing/2014/main" id="{F45C4867-78A1-122E-FCCF-9DEBCAD9B9F6}"/>
                </a:ext>
              </a:extLst>
            </p:cNvPr>
            <p:cNvSpPr/>
            <p:nvPr/>
          </p:nvSpPr>
          <p:spPr>
            <a:xfrm>
              <a:off x="1467294"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Janvier</a:t>
              </a:r>
            </a:p>
          </p:txBody>
        </p:sp>
        <p:sp>
          <p:nvSpPr>
            <p:cNvPr id="13" name="Flèche : chevron 5">
              <a:extLst>
                <a:ext uri="{FF2B5EF4-FFF2-40B4-BE49-F238E27FC236}">
                  <a16:creationId xmlns:a16="http://schemas.microsoft.com/office/drawing/2014/main" id="{3EABDA31-FE02-0040-60D3-9E6397D03426}"/>
                </a:ext>
              </a:extLst>
            </p:cNvPr>
            <p:cNvSpPr/>
            <p:nvPr/>
          </p:nvSpPr>
          <p:spPr>
            <a:xfrm>
              <a:off x="2326762"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Février</a:t>
              </a:r>
            </a:p>
          </p:txBody>
        </p:sp>
        <p:sp>
          <p:nvSpPr>
            <p:cNvPr id="14" name="Flèche : chevron 5">
              <a:extLst>
                <a:ext uri="{FF2B5EF4-FFF2-40B4-BE49-F238E27FC236}">
                  <a16:creationId xmlns:a16="http://schemas.microsoft.com/office/drawing/2014/main" id="{6CCAD2D1-5AAB-CC91-2310-8E13227CA500}"/>
                </a:ext>
              </a:extLst>
            </p:cNvPr>
            <p:cNvSpPr/>
            <p:nvPr/>
          </p:nvSpPr>
          <p:spPr>
            <a:xfrm>
              <a:off x="3186230"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Mars</a:t>
              </a:r>
            </a:p>
          </p:txBody>
        </p:sp>
        <p:sp>
          <p:nvSpPr>
            <p:cNvPr id="15" name="Flèche : chevron 5">
              <a:extLst>
                <a:ext uri="{FF2B5EF4-FFF2-40B4-BE49-F238E27FC236}">
                  <a16:creationId xmlns:a16="http://schemas.microsoft.com/office/drawing/2014/main" id="{FA0C4D72-18B2-A36C-1063-79E13F203CDB}"/>
                </a:ext>
              </a:extLst>
            </p:cNvPr>
            <p:cNvSpPr/>
            <p:nvPr/>
          </p:nvSpPr>
          <p:spPr>
            <a:xfrm>
              <a:off x="4045698"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Avril</a:t>
              </a:r>
            </a:p>
          </p:txBody>
        </p:sp>
        <p:sp>
          <p:nvSpPr>
            <p:cNvPr id="16" name="Flèche : chevron 5">
              <a:extLst>
                <a:ext uri="{FF2B5EF4-FFF2-40B4-BE49-F238E27FC236}">
                  <a16:creationId xmlns:a16="http://schemas.microsoft.com/office/drawing/2014/main" id="{19904142-A7B4-F69B-4143-B1D935A173F8}"/>
                </a:ext>
              </a:extLst>
            </p:cNvPr>
            <p:cNvSpPr/>
            <p:nvPr/>
          </p:nvSpPr>
          <p:spPr>
            <a:xfrm>
              <a:off x="4905166"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Mai</a:t>
              </a:r>
            </a:p>
          </p:txBody>
        </p:sp>
        <p:sp>
          <p:nvSpPr>
            <p:cNvPr id="17" name="Flèche : chevron 5">
              <a:extLst>
                <a:ext uri="{FF2B5EF4-FFF2-40B4-BE49-F238E27FC236}">
                  <a16:creationId xmlns:a16="http://schemas.microsoft.com/office/drawing/2014/main" id="{5A450A9F-BB09-C7FE-246A-F81DFAAFE832}"/>
                </a:ext>
              </a:extLst>
            </p:cNvPr>
            <p:cNvSpPr/>
            <p:nvPr/>
          </p:nvSpPr>
          <p:spPr>
            <a:xfrm>
              <a:off x="5764634"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Juin</a:t>
              </a:r>
            </a:p>
          </p:txBody>
        </p:sp>
        <p:sp>
          <p:nvSpPr>
            <p:cNvPr id="18" name="Flèche : chevron 5">
              <a:extLst>
                <a:ext uri="{FF2B5EF4-FFF2-40B4-BE49-F238E27FC236}">
                  <a16:creationId xmlns:a16="http://schemas.microsoft.com/office/drawing/2014/main" id="{29DD5C0F-5F0F-1BF3-DD94-CDA9A2B7480B}"/>
                </a:ext>
              </a:extLst>
            </p:cNvPr>
            <p:cNvSpPr/>
            <p:nvPr/>
          </p:nvSpPr>
          <p:spPr>
            <a:xfrm>
              <a:off x="6624102"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Juillet</a:t>
              </a:r>
            </a:p>
          </p:txBody>
        </p:sp>
        <p:sp>
          <p:nvSpPr>
            <p:cNvPr id="19" name="Flèche : chevron 5">
              <a:extLst>
                <a:ext uri="{FF2B5EF4-FFF2-40B4-BE49-F238E27FC236}">
                  <a16:creationId xmlns:a16="http://schemas.microsoft.com/office/drawing/2014/main" id="{56A0FE17-6D3B-3911-EFCF-6608F0161E28}"/>
                </a:ext>
              </a:extLst>
            </p:cNvPr>
            <p:cNvSpPr/>
            <p:nvPr/>
          </p:nvSpPr>
          <p:spPr>
            <a:xfrm>
              <a:off x="7483570"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Aout</a:t>
              </a:r>
            </a:p>
          </p:txBody>
        </p:sp>
        <p:sp>
          <p:nvSpPr>
            <p:cNvPr id="20" name="Flèche : chevron 5">
              <a:extLst>
                <a:ext uri="{FF2B5EF4-FFF2-40B4-BE49-F238E27FC236}">
                  <a16:creationId xmlns:a16="http://schemas.microsoft.com/office/drawing/2014/main" id="{5E046F62-2AC6-3953-3E7D-54EB5AFECD5C}"/>
                </a:ext>
              </a:extLst>
            </p:cNvPr>
            <p:cNvSpPr/>
            <p:nvPr/>
          </p:nvSpPr>
          <p:spPr>
            <a:xfrm>
              <a:off x="8343038"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Septembre</a:t>
              </a:r>
            </a:p>
          </p:txBody>
        </p:sp>
        <p:sp>
          <p:nvSpPr>
            <p:cNvPr id="21" name="Flèche : chevron 5">
              <a:extLst>
                <a:ext uri="{FF2B5EF4-FFF2-40B4-BE49-F238E27FC236}">
                  <a16:creationId xmlns:a16="http://schemas.microsoft.com/office/drawing/2014/main" id="{06806FFE-AE7F-3A3A-C799-0885C0178673}"/>
                </a:ext>
              </a:extLst>
            </p:cNvPr>
            <p:cNvSpPr/>
            <p:nvPr/>
          </p:nvSpPr>
          <p:spPr>
            <a:xfrm>
              <a:off x="9202506"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Octobre</a:t>
              </a:r>
            </a:p>
          </p:txBody>
        </p:sp>
        <p:sp>
          <p:nvSpPr>
            <p:cNvPr id="22" name="Flèche : chevron 5">
              <a:extLst>
                <a:ext uri="{FF2B5EF4-FFF2-40B4-BE49-F238E27FC236}">
                  <a16:creationId xmlns:a16="http://schemas.microsoft.com/office/drawing/2014/main" id="{65451CD9-4F69-E9A9-C5E7-4ED669765FAB}"/>
                </a:ext>
              </a:extLst>
            </p:cNvPr>
            <p:cNvSpPr/>
            <p:nvPr/>
          </p:nvSpPr>
          <p:spPr>
            <a:xfrm>
              <a:off x="10061974"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Novembre</a:t>
              </a:r>
            </a:p>
          </p:txBody>
        </p:sp>
        <p:sp>
          <p:nvSpPr>
            <p:cNvPr id="23" name="Flèche : chevron 5">
              <a:extLst>
                <a:ext uri="{FF2B5EF4-FFF2-40B4-BE49-F238E27FC236}">
                  <a16:creationId xmlns:a16="http://schemas.microsoft.com/office/drawing/2014/main" id="{F9C6FAEB-DB66-EF00-96A3-27D69D61278B}"/>
                </a:ext>
              </a:extLst>
            </p:cNvPr>
            <p:cNvSpPr/>
            <p:nvPr/>
          </p:nvSpPr>
          <p:spPr>
            <a:xfrm>
              <a:off x="10921441" y="999001"/>
              <a:ext cx="836519"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700" b="1">
                  <a:solidFill>
                    <a:schemeClr val="tx1"/>
                  </a:solidFill>
                </a:rPr>
                <a:t>Décembre</a:t>
              </a:r>
            </a:p>
          </p:txBody>
        </p:sp>
      </p:grpSp>
      <p:grpSp>
        <p:nvGrpSpPr>
          <p:cNvPr id="24" name="Groupe 23">
            <a:extLst>
              <a:ext uri="{FF2B5EF4-FFF2-40B4-BE49-F238E27FC236}">
                <a16:creationId xmlns:a16="http://schemas.microsoft.com/office/drawing/2014/main" id="{7AE4556D-E1FA-004B-A3BE-3F8B698181EF}"/>
              </a:ext>
            </a:extLst>
          </p:cNvPr>
          <p:cNvGrpSpPr/>
          <p:nvPr userDrawn="1"/>
        </p:nvGrpSpPr>
        <p:grpSpPr>
          <a:xfrm>
            <a:off x="1420323" y="2162508"/>
            <a:ext cx="5614887" cy="7620757"/>
            <a:chOff x="1628911" y="1142999"/>
            <a:chExt cx="9055510" cy="5057776"/>
          </a:xfrm>
        </p:grpSpPr>
        <p:cxnSp>
          <p:nvCxnSpPr>
            <p:cNvPr id="25" name="Connecteur droit 24">
              <a:extLst>
                <a:ext uri="{FF2B5EF4-FFF2-40B4-BE49-F238E27FC236}">
                  <a16:creationId xmlns:a16="http://schemas.microsoft.com/office/drawing/2014/main" id="{5491F418-B98D-73AE-EE89-F08EF81B166C}"/>
                </a:ext>
              </a:extLst>
            </p:cNvPr>
            <p:cNvCxnSpPr>
              <a:cxnSpLocks/>
            </p:cNvCxnSpPr>
            <p:nvPr/>
          </p:nvCxnSpPr>
          <p:spPr>
            <a:xfrm flipV="1">
              <a:off x="1628911"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E6AB4A8A-BD08-DA9D-A1E1-AFAA1887E8CA}"/>
                </a:ext>
              </a:extLst>
            </p:cNvPr>
            <p:cNvCxnSpPr>
              <a:cxnSpLocks/>
            </p:cNvCxnSpPr>
            <p:nvPr/>
          </p:nvCxnSpPr>
          <p:spPr>
            <a:xfrm flipV="1">
              <a:off x="2473651"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BB6AF72F-B166-413C-18E9-73AA67619ADF}"/>
                </a:ext>
              </a:extLst>
            </p:cNvPr>
            <p:cNvCxnSpPr>
              <a:cxnSpLocks/>
            </p:cNvCxnSpPr>
            <p:nvPr/>
          </p:nvCxnSpPr>
          <p:spPr>
            <a:xfrm flipV="1">
              <a:off x="3294728"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21C6015-2EA8-1FF3-89DE-B5CD2CF5A430}"/>
                </a:ext>
              </a:extLst>
            </p:cNvPr>
            <p:cNvCxnSpPr>
              <a:cxnSpLocks/>
            </p:cNvCxnSpPr>
            <p:nvPr/>
          </p:nvCxnSpPr>
          <p:spPr>
            <a:xfrm flipV="1">
              <a:off x="4115805"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81E448AC-6A99-7C1F-9802-25338FE28C1A}"/>
                </a:ext>
              </a:extLst>
            </p:cNvPr>
            <p:cNvCxnSpPr>
              <a:cxnSpLocks/>
            </p:cNvCxnSpPr>
            <p:nvPr/>
          </p:nvCxnSpPr>
          <p:spPr>
            <a:xfrm flipV="1">
              <a:off x="4936882"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53E6AC7D-EE3C-D87C-D40B-484DA45BF01B}"/>
                </a:ext>
              </a:extLst>
            </p:cNvPr>
            <p:cNvCxnSpPr>
              <a:cxnSpLocks/>
            </p:cNvCxnSpPr>
            <p:nvPr/>
          </p:nvCxnSpPr>
          <p:spPr>
            <a:xfrm flipV="1">
              <a:off x="5757959"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3797344B-11EB-DECF-227B-8058D098D4D3}"/>
                </a:ext>
              </a:extLst>
            </p:cNvPr>
            <p:cNvCxnSpPr>
              <a:cxnSpLocks/>
            </p:cNvCxnSpPr>
            <p:nvPr/>
          </p:nvCxnSpPr>
          <p:spPr>
            <a:xfrm flipV="1">
              <a:off x="6579036"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4680CD66-7042-1D55-BA9B-4DD9985256FE}"/>
                </a:ext>
              </a:extLst>
            </p:cNvPr>
            <p:cNvCxnSpPr>
              <a:cxnSpLocks/>
            </p:cNvCxnSpPr>
            <p:nvPr/>
          </p:nvCxnSpPr>
          <p:spPr>
            <a:xfrm flipV="1">
              <a:off x="7400113"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B9014148-E961-5F7E-1ABD-5618CA9CC8BD}"/>
                </a:ext>
              </a:extLst>
            </p:cNvPr>
            <p:cNvCxnSpPr>
              <a:cxnSpLocks/>
            </p:cNvCxnSpPr>
            <p:nvPr/>
          </p:nvCxnSpPr>
          <p:spPr>
            <a:xfrm flipV="1">
              <a:off x="8221190"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43CBFA89-B5CD-9968-3EF4-4FEB918F7EFF}"/>
                </a:ext>
              </a:extLst>
            </p:cNvPr>
            <p:cNvCxnSpPr>
              <a:cxnSpLocks/>
            </p:cNvCxnSpPr>
            <p:nvPr/>
          </p:nvCxnSpPr>
          <p:spPr>
            <a:xfrm flipV="1">
              <a:off x="9042267"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EC9B5A1F-A908-A29C-152C-EB7830EF14E7}"/>
                </a:ext>
              </a:extLst>
            </p:cNvPr>
            <p:cNvCxnSpPr>
              <a:cxnSpLocks/>
            </p:cNvCxnSpPr>
            <p:nvPr/>
          </p:nvCxnSpPr>
          <p:spPr>
            <a:xfrm flipV="1">
              <a:off x="9863344"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252052F-88BE-B48D-0E73-FC5EA447D246}"/>
                </a:ext>
              </a:extLst>
            </p:cNvPr>
            <p:cNvCxnSpPr>
              <a:cxnSpLocks/>
            </p:cNvCxnSpPr>
            <p:nvPr/>
          </p:nvCxnSpPr>
          <p:spPr>
            <a:xfrm flipV="1">
              <a:off x="10684421" y="1142999"/>
              <a:ext cx="0" cy="5057776"/>
            </a:xfrm>
            <a:prstGeom prst="line">
              <a:avLst/>
            </a:prstGeom>
            <a:ln w="63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45" name="Espace réservé du texte 44">
            <a:extLst>
              <a:ext uri="{FF2B5EF4-FFF2-40B4-BE49-F238E27FC236}">
                <a16:creationId xmlns:a16="http://schemas.microsoft.com/office/drawing/2014/main" id="{BA33E560-D2B3-2D12-E9B0-0ED8DB2DE663}"/>
              </a:ext>
            </a:extLst>
          </p:cNvPr>
          <p:cNvSpPr>
            <a:spLocks noGrp="1"/>
          </p:cNvSpPr>
          <p:nvPr>
            <p:ph type="body" sz="quarter" idx="10" hasCustomPrompt="1"/>
          </p:nvPr>
        </p:nvSpPr>
        <p:spPr>
          <a:xfrm>
            <a:off x="1475361" y="2739602"/>
            <a:ext cx="1412518" cy="449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sp>
        <p:nvSpPr>
          <p:cNvPr id="46" name="Espace réservé du texte 44">
            <a:extLst>
              <a:ext uri="{FF2B5EF4-FFF2-40B4-BE49-F238E27FC236}">
                <a16:creationId xmlns:a16="http://schemas.microsoft.com/office/drawing/2014/main" id="{0DAB242E-871C-D3CF-CF9C-A9430FC9C80E}"/>
              </a:ext>
            </a:extLst>
          </p:cNvPr>
          <p:cNvSpPr>
            <a:spLocks noGrp="1"/>
          </p:cNvSpPr>
          <p:nvPr>
            <p:ph type="body" sz="quarter" idx="11" hasCustomPrompt="1"/>
          </p:nvPr>
        </p:nvSpPr>
        <p:spPr>
          <a:xfrm>
            <a:off x="3013324" y="2739602"/>
            <a:ext cx="1412518" cy="449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sp>
        <p:nvSpPr>
          <p:cNvPr id="47" name="Espace réservé du texte 44">
            <a:extLst>
              <a:ext uri="{FF2B5EF4-FFF2-40B4-BE49-F238E27FC236}">
                <a16:creationId xmlns:a16="http://schemas.microsoft.com/office/drawing/2014/main" id="{7DEA4292-E68B-3CB2-1CFB-2B3DACF52FD0}"/>
              </a:ext>
            </a:extLst>
          </p:cNvPr>
          <p:cNvSpPr>
            <a:spLocks noGrp="1"/>
          </p:cNvSpPr>
          <p:nvPr>
            <p:ph type="body" sz="quarter" idx="12" hasCustomPrompt="1"/>
          </p:nvPr>
        </p:nvSpPr>
        <p:spPr>
          <a:xfrm>
            <a:off x="4560150" y="2739602"/>
            <a:ext cx="1412518" cy="449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sp>
        <p:nvSpPr>
          <p:cNvPr id="48" name="Espace réservé du texte 44">
            <a:extLst>
              <a:ext uri="{FF2B5EF4-FFF2-40B4-BE49-F238E27FC236}">
                <a16:creationId xmlns:a16="http://schemas.microsoft.com/office/drawing/2014/main" id="{BCECDF87-5BDC-1FC2-4138-9165D2482F7F}"/>
              </a:ext>
            </a:extLst>
          </p:cNvPr>
          <p:cNvSpPr>
            <a:spLocks noGrp="1"/>
          </p:cNvSpPr>
          <p:nvPr>
            <p:ph type="body" sz="quarter" idx="13" hasCustomPrompt="1"/>
          </p:nvPr>
        </p:nvSpPr>
        <p:spPr>
          <a:xfrm>
            <a:off x="6074415" y="2739602"/>
            <a:ext cx="1412518" cy="449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r-FR" sz="1100" dirty="0">
                <a:solidFill>
                  <a:schemeClr val="bg1"/>
                </a:solidFill>
                <a:latin typeface="+mn-lt"/>
                <a:cs typeface="+mn-cs"/>
              </a:defRPr>
            </a:lvl1pPr>
          </a:lstStyle>
          <a:p>
            <a:pPr marL="0" lvl="0" algn="ctr"/>
            <a:r>
              <a:rPr lang="fr-FR"/>
              <a:t>Thématique</a:t>
            </a:r>
          </a:p>
        </p:txBody>
      </p:sp>
      <p:grpSp>
        <p:nvGrpSpPr>
          <p:cNvPr id="68" name="Groupe 67">
            <a:extLst>
              <a:ext uri="{FF2B5EF4-FFF2-40B4-BE49-F238E27FC236}">
                <a16:creationId xmlns:a16="http://schemas.microsoft.com/office/drawing/2014/main" id="{14DC723A-40E2-ADDC-7BEA-C89B61D93E6B}"/>
              </a:ext>
            </a:extLst>
          </p:cNvPr>
          <p:cNvGrpSpPr/>
          <p:nvPr userDrawn="1"/>
        </p:nvGrpSpPr>
        <p:grpSpPr>
          <a:xfrm>
            <a:off x="-15355" y="4837814"/>
            <a:ext cx="7575029" cy="4945453"/>
            <a:chOff x="686502" y="3103096"/>
            <a:chExt cx="10818993" cy="3172139"/>
          </a:xfrm>
        </p:grpSpPr>
        <p:cxnSp>
          <p:nvCxnSpPr>
            <p:cNvPr id="64" name="Connecteur droit 63">
              <a:extLst>
                <a:ext uri="{FF2B5EF4-FFF2-40B4-BE49-F238E27FC236}">
                  <a16:creationId xmlns:a16="http://schemas.microsoft.com/office/drawing/2014/main" id="{F29B59DB-B235-E8BB-FC6B-0DDD818668C6}"/>
                </a:ext>
              </a:extLst>
            </p:cNvPr>
            <p:cNvCxnSpPr>
              <a:cxnSpLocks/>
            </p:cNvCxnSpPr>
            <p:nvPr userDrawn="1"/>
          </p:nvCxnSpPr>
          <p:spPr>
            <a:xfrm flipV="1">
              <a:off x="686502" y="3103096"/>
              <a:ext cx="10818993" cy="2349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FA2E5A01-ED36-8C8C-DABF-C48C35BB65AC}"/>
                </a:ext>
              </a:extLst>
            </p:cNvPr>
            <p:cNvCxnSpPr>
              <a:cxnSpLocks/>
            </p:cNvCxnSpPr>
            <p:nvPr userDrawn="1"/>
          </p:nvCxnSpPr>
          <p:spPr>
            <a:xfrm flipV="1">
              <a:off x="686502" y="4158373"/>
              <a:ext cx="10818993" cy="2349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FD25085B-1891-2F8F-209C-0675D197C052}"/>
                </a:ext>
              </a:extLst>
            </p:cNvPr>
            <p:cNvCxnSpPr>
              <a:cxnSpLocks/>
            </p:cNvCxnSpPr>
            <p:nvPr userDrawn="1"/>
          </p:nvCxnSpPr>
          <p:spPr>
            <a:xfrm flipV="1">
              <a:off x="686502" y="5202788"/>
              <a:ext cx="10818993" cy="2349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981CAF8D-B449-7E6C-3F26-159388BCC26F}"/>
                </a:ext>
              </a:extLst>
            </p:cNvPr>
            <p:cNvCxnSpPr>
              <a:cxnSpLocks/>
            </p:cNvCxnSpPr>
            <p:nvPr userDrawn="1"/>
          </p:nvCxnSpPr>
          <p:spPr>
            <a:xfrm flipV="1">
              <a:off x="686502" y="6251739"/>
              <a:ext cx="10818993" cy="2349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69" name="Espace réservé du texte 44">
            <a:extLst>
              <a:ext uri="{FF2B5EF4-FFF2-40B4-BE49-F238E27FC236}">
                <a16:creationId xmlns:a16="http://schemas.microsoft.com/office/drawing/2014/main" id="{2AE78D33-5A0E-B90D-4DE7-CF7E856CAEF1}"/>
              </a:ext>
            </a:extLst>
          </p:cNvPr>
          <p:cNvSpPr>
            <a:spLocks noGrp="1"/>
          </p:cNvSpPr>
          <p:nvPr>
            <p:ph type="body" sz="quarter" idx="14" hasCustomPrompt="1"/>
          </p:nvPr>
        </p:nvSpPr>
        <p:spPr>
          <a:xfrm>
            <a:off x="0" y="3384005"/>
            <a:ext cx="1420323" cy="12948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fr-FR" sz="1100" dirty="0">
                <a:solidFill>
                  <a:schemeClr val="bg1"/>
                </a:solidFill>
              </a:defRPr>
            </a:lvl1pPr>
          </a:lstStyle>
          <a:p>
            <a:pPr marL="0" lvl="0" indent="0" algn="ctr">
              <a:buNone/>
            </a:pPr>
            <a:r>
              <a:rPr lang="fr-FR"/>
              <a:t>Texte</a:t>
            </a:r>
          </a:p>
        </p:txBody>
      </p:sp>
      <p:sp>
        <p:nvSpPr>
          <p:cNvPr id="70" name="Espace réservé du texte 44">
            <a:extLst>
              <a:ext uri="{FF2B5EF4-FFF2-40B4-BE49-F238E27FC236}">
                <a16:creationId xmlns:a16="http://schemas.microsoft.com/office/drawing/2014/main" id="{52883BEA-51D6-064E-0649-10CB84FF0D1B}"/>
              </a:ext>
            </a:extLst>
          </p:cNvPr>
          <p:cNvSpPr>
            <a:spLocks noGrp="1"/>
          </p:cNvSpPr>
          <p:nvPr>
            <p:ph type="body" sz="quarter" idx="15" hasCustomPrompt="1"/>
          </p:nvPr>
        </p:nvSpPr>
        <p:spPr>
          <a:xfrm>
            <a:off x="0" y="5051745"/>
            <a:ext cx="1420323" cy="12948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fr-FR" sz="1100" dirty="0">
                <a:solidFill>
                  <a:schemeClr val="bg1"/>
                </a:solidFill>
              </a:defRPr>
            </a:lvl1pPr>
          </a:lstStyle>
          <a:p>
            <a:pPr marL="0" lvl="0" indent="0" algn="ctr">
              <a:buNone/>
            </a:pPr>
            <a:r>
              <a:rPr lang="fr-FR"/>
              <a:t>Texte</a:t>
            </a:r>
          </a:p>
        </p:txBody>
      </p:sp>
      <p:sp>
        <p:nvSpPr>
          <p:cNvPr id="71" name="Espace réservé du texte 44">
            <a:extLst>
              <a:ext uri="{FF2B5EF4-FFF2-40B4-BE49-F238E27FC236}">
                <a16:creationId xmlns:a16="http://schemas.microsoft.com/office/drawing/2014/main" id="{BFEDBBA6-51E5-4A6B-F43E-3AA1A25394E9}"/>
              </a:ext>
            </a:extLst>
          </p:cNvPr>
          <p:cNvSpPr>
            <a:spLocks noGrp="1"/>
          </p:cNvSpPr>
          <p:nvPr>
            <p:ph type="body" sz="quarter" idx="16" hasCustomPrompt="1"/>
          </p:nvPr>
        </p:nvSpPr>
        <p:spPr>
          <a:xfrm>
            <a:off x="0" y="6679116"/>
            <a:ext cx="1420323" cy="1294824"/>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fr-FR" sz="1100" dirty="0">
                <a:solidFill>
                  <a:schemeClr val="bg1"/>
                </a:solidFill>
              </a:defRPr>
            </a:lvl1pPr>
          </a:lstStyle>
          <a:p>
            <a:pPr marL="0" lvl="0" indent="0" algn="ctr">
              <a:buNone/>
            </a:pPr>
            <a:r>
              <a:rPr lang="fr-FR"/>
              <a:t>Texte</a:t>
            </a:r>
          </a:p>
        </p:txBody>
      </p:sp>
      <p:sp>
        <p:nvSpPr>
          <p:cNvPr id="72" name="Espace réservé du texte 44">
            <a:extLst>
              <a:ext uri="{FF2B5EF4-FFF2-40B4-BE49-F238E27FC236}">
                <a16:creationId xmlns:a16="http://schemas.microsoft.com/office/drawing/2014/main" id="{2C89CA31-20D7-523D-7817-778F8C2453D5}"/>
              </a:ext>
            </a:extLst>
          </p:cNvPr>
          <p:cNvSpPr>
            <a:spLocks noGrp="1"/>
          </p:cNvSpPr>
          <p:nvPr>
            <p:ph type="body" sz="quarter" idx="17" hasCustomPrompt="1"/>
          </p:nvPr>
        </p:nvSpPr>
        <p:spPr>
          <a:xfrm>
            <a:off x="0" y="8315361"/>
            <a:ext cx="1420323" cy="1294824"/>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fr-FR" sz="1100" dirty="0">
                <a:solidFill>
                  <a:schemeClr val="bg1"/>
                </a:solidFill>
              </a:defRPr>
            </a:lvl1pPr>
          </a:lstStyle>
          <a:p>
            <a:pPr marL="0" lvl="0" indent="0" algn="ctr">
              <a:buNone/>
            </a:pPr>
            <a:r>
              <a:rPr lang="fr-FR"/>
              <a:t>Texte</a:t>
            </a:r>
          </a:p>
        </p:txBody>
      </p:sp>
      <p:pic>
        <p:nvPicPr>
          <p:cNvPr id="4" name="Picture 6">
            <a:extLst>
              <a:ext uri="{FF2B5EF4-FFF2-40B4-BE49-F238E27FC236}">
                <a16:creationId xmlns:a16="http://schemas.microsoft.com/office/drawing/2014/main" id="{4FFE305F-EFE1-0354-1B38-1D3640B97142}"/>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66312450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lumns">
    <p:bg>
      <p:bgPr>
        <a:solidFill>
          <a:schemeClr val="bg1"/>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5E0F8E1-3B00-AEB4-F7BA-886DC8F53AE0}"/>
              </a:ext>
            </a:extLst>
          </p:cNvPr>
          <p:cNvSpPr>
            <a:spLocks noGrp="1"/>
          </p:cNvSpPr>
          <p:nvPr>
            <p:ph idx="11" hasCustomPrompt="1"/>
          </p:nvPr>
        </p:nvSpPr>
        <p:spPr>
          <a:xfrm>
            <a:off x="3958002" y="2035175"/>
            <a:ext cx="3170535" cy="7463709"/>
          </a:xfrm>
          <a:prstGeom prst="rect">
            <a:avLst/>
          </a:prstGeom>
        </p:spPr>
        <p:txBody>
          <a:bodyPr/>
          <a:lstStyle>
            <a:lvl1pPr>
              <a:defRPr sz="1800"/>
            </a:lvl1pPr>
            <a:lvl2pPr>
              <a:defRPr sz="1200"/>
            </a:lvl2pPr>
            <a:lvl3pPr>
              <a:defRPr sz="1100"/>
            </a:lvl3pPr>
            <a:lvl4pPr>
              <a:defRPr sz="1050"/>
            </a:lvl4pPr>
            <a:lvl5pPr>
              <a:defRPr sz="10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 name="Content Placeholder 2">
            <a:extLst>
              <a:ext uri="{FF2B5EF4-FFF2-40B4-BE49-F238E27FC236}">
                <a16:creationId xmlns:a16="http://schemas.microsoft.com/office/drawing/2014/main" id="{5F5D45FA-43AF-FB8D-5F2E-519286B22870}"/>
              </a:ext>
            </a:extLst>
          </p:cNvPr>
          <p:cNvSpPr>
            <a:spLocks noGrp="1"/>
          </p:cNvSpPr>
          <p:nvPr>
            <p:ph idx="12" hasCustomPrompt="1"/>
          </p:nvPr>
        </p:nvSpPr>
        <p:spPr>
          <a:xfrm>
            <a:off x="431185" y="2035175"/>
            <a:ext cx="3158041" cy="7463709"/>
          </a:xfrm>
          <a:prstGeom prst="rect">
            <a:avLst/>
          </a:prstGeom>
        </p:spPr>
        <p:txBody>
          <a:bodyPr/>
          <a:lstStyle>
            <a:lvl1pPr>
              <a:defRPr sz="1800"/>
            </a:lvl1pPr>
            <a:lvl2pPr>
              <a:defRPr sz="1200"/>
            </a:lvl2pPr>
            <a:lvl3pPr>
              <a:defRPr sz="1100"/>
            </a:lvl3pPr>
            <a:lvl4pPr>
              <a:defRPr sz="1050"/>
            </a:lvl4pPr>
            <a:lvl5pPr>
              <a:defRPr sz="1000"/>
            </a:lvl5p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 name="Title Placeholder 1">
            <a:extLst>
              <a:ext uri="{FF2B5EF4-FFF2-40B4-BE49-F238E27FC236}">
                <a16:creationId xmlns:a16="http://schemas.microsoft.com/office/drawing/2014/main" id="{FF27A45F-148C-62FD-F9CF-D63A024E3CE1}"/>
              </a:ext>
            </a:extLst>
          </p:cNvPr>
          <p:cNvSpPr>
            <a:spLocks noGrp="1"/>
          </p:cNvSpPr>
          <p:nvPr>
            <p:ph type="title" hasCustomPrompt="1"/>
          </p:nvPr>
        </p:nvSpPr>
        <p:spPr>
          <a:xfrm>
            <a:off x="431138" y="449263"/>
            <a:ext cx="6700156" cy="1223962"/>
          </a:xfrm>
          <a:prstGeom prst="rect">
            <a:avLst/>
          </a:prstGeom>
        </p:spPr>
        <p:txBody>
          <a:bodyPr vert="horz" lIns="0" tIns="0" rIns="0" bIns="0" rtlCol="0" anchor="t" anchorCtr="0">
            <a:noAutofit/>
          </a:bodyPr>
          <a:lstStyle/>
          <a:p>
            <a:r>
              <a:rPr lang="fr-FR" noProof="0"/>
              <a:t>Cliquez pour ajouter le titre du contenu</a:t>
            </a:r>
          </a:p>
        </p:txBody>
      </p:sp>
      <p:pic>
        <p:nvPicPr>
          <p:cNvPr id="5" name="Picture 4">
            <a:extLst>
              <a:ext uri="{FF2B5EF4-FFF2-40B4-BE49-F238E27FC236}">
                <a16:creationId xmlns:a16="http://schemas.microsoft.com/office/drawing/2014/main" id="{B6316463-678D-A67D-457C-B96D8DBC68F5}"/>
              </a:ext>
            </a:extLst>
          </p:cNvPr>
          <p:cNvPicPr>
            <a:picLocks/>
          </p:cNvPicPr>
          <p:nvPr userDrawn="1"/>
        </p:nvPicPr>
        <p:blipFill>
          <a:blip r:embed="rId2"/>
          <a:srcRect/>
          <a:stretch/>
        </p:blipFill>
        <p:spPr>
          <a:xfrm>
            <a:off x="0" y="0"/>
            <a:ext cx="7559675" cy="202050"/>
          </a:xfrm>
          <a:prstGeom prst="rect">
            <a:avLst/>
          </a:prstGeom>
        </p:spPr>
      </p:pic>
    </p:spTree>
    <p:extLst>
      <p:ext uri="{BB962C8B-B14F-4D97-AF65-F5344CB8AC3E}">
        <p14:creationId xmlns:p14="http://schemas.microsoft.com/office/powerpoint/2010/main" val="8922163"/>
      </p:ext>
    </p:extLst>
  </p:cSld>
  <p:clrMapOvr>
    <a:masterClrMapping/>
  </p:clrMapOvr>
  <p:extLst>
    <p:ext uri="{DCECCB84-F9BA-43D5-87BE-67443E8EF086}">
      <p15:sldGuideLst xmlns:p15="http://schemas.microsoft.com/office/powerpoint/2012/main">
        <p15:guide id="1" pos="2493" userDrawn="1">
          <p15:clr>
            <a:srgbClr val="FBAE40"/>
          </p15:clr>
        </p15:guide>
        <p15:guide id="2" pos="2261"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act avec photo">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9FB89F4-9A6E-692B-9045-8F18E4500E30}"/>
              </a:ext>
            </a:extLst>
          </p:cNvPr>
          <p:cNvPicPr>
            <a:picLocks noChangeAspect="1"/>
          </p:cNvPicPr>
          <p:nvPr userDrawn="1"/>
        </p:nvPicPr>
        <p:blipFill>
          <a:blip r:embed="rId2"/>
          <a:srcRect/>
          <a:stretch/>
        </p:blipFill>
        <p:spPr>
          <a:xfrm>
            <a:off x="0" y="0"/>
            <a:ext cx="7559675" cy="10691813"/>
          </a:xfrm>
          <a:prstGeom prst="rect">
            <a:avLst/>
          </a:prstGeom>
        </p:spPr>
      </p:pic>
      <p:pic>
        <p:nvPicPr>
          <p:cNvPr id="3" name="Picture 1">
            <a:extLst>
              <a:ext uri="{FF2B5EF4-FFF2-40B4-BE49-F238E27FC236}">
                <a16:creationId xmlns:a16="http://schemas.microsoft.com/office/drawing/2014/main" id="{9C1FD245-4C2A-D870-0DFC-40D60FCD4A79}"/>
              </a:ext>
            </a:extLst>
          </p:cNvPr>
          <p:cNvPicPr>
            <a:picLocks noChangeAspect="1"/>
          </p:cNvPicPr>
          <p:nvPr userDrawn="1"/>
        </p:nvPicPr>
        <p:blipFill rotWithShape="1">
          <a:blip r:embed="rId3"/>
          <a:srcRect l="74968" t="46103" b="-1"/>
          <a:stretch/>
        </p:blipFill>
        <p:spPr>
          <a:xfrm rot="5400000" flipV="1">
            <a:off x="222539" y="-222536"/>
            <a:ext cx="5953184" cy="6398260"/>
          </a:xfrm>
          <a:prstGeom prst="rect">
            <a:avLst/>
          </a:prstGeom>
        </p:spPr>
      </p:pic>
      <p:pic>
        <p:nvPicPr>
          <p:cNvPr id="6" name="Graphic 4">
            <a:extLst>
              <a:ext uri="{FF2B5EF4-FFF2-40B4-BE49-F238E27FC236}">
                <a16:creationId xmlns:a16="http://schemas.microsoft.com/office/drawing/2014/main" id="{AB6DCC3C-DC09-225D-7958-E35357FE4EF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592208" y="9415696"/>
            <a:ext cx="2081595" cy="420454"/>
          </a:xfrm>
          <a:prstGeom prst="rect">
            <a:avLst/>
          </a:prstGeom>
        </p:spPr>
      </p:pic>
      <p:sp>
        <p:nvSpPr>
          <p:cNvPr id="8" name="Subtitle 2">
            <a:extLst>
              <a:ext uri="{FF2B5EF4-FFF2-40B4-BE49-F238E27FC236}">
                <a16:creationId xmlns:a16="http://schemas.microsoft.com/office/drawing/2014/main" id="{5188192F-36A1-7742-43B6-5FD498CB9233}"/>
              </a:ext>
            </a:extLst>
          </p:cNvPr>
          <p:cNvSpPr>
            <a:spLocks noGrp="1"/>
          </p:cNvSpPr>
          <p:nvPr>
            <p:ph type="subTitle" idx="1" hasCustomPrompt="1"/>
          </p:nvPr>
        </p:nvSpPr>
        <p:spPr>
          <a:xfrm>
            <a:off x="431800" y="5561646"/>
            <a:ext cx="6696075" cy="1419860"/>
          </a:xfrm>
          <a:prstGeom prst="rect">
            <a:avLst/>
          </a:prstGeom>
        </p:spPr>
        <p:txBody>
          <a:bodyPr lIns="90000" tIns="46800" rIns="90000" anchor="b">
            <a:noAutofit/>
          </a:bodyPr>
          <a:lstStyle>
            <a:lvl1pPr marL="0" indent="0" algn="ctr" defTabSz="914400" rtl="0" eaLnBrk="1" latinLnBrk="0" hangingPunct="1">
              <a:lnSpc>
                <a:spcPct val="100000"/>
              </a:lnSpc>
              <a:buNone/>
              <a:defRPr lang="en-GB" sz="24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Prénom Nom</a:t>
            </a:r>
          </a:p>
        </p:txBody>
      </p:sp>
      <p:sp>
        <p:nvSpPr>
          <p:cNvPr id="10" name="Espace réservé du texte 36">
            <a:extLst>
              <a:ext uri="{FF2B5EF4-FFF2-40B4-BE49-F238E27FC236}">
                <a16:creationId xmlns:a16="http://schemas.microsoft.com/office/drawing/2014/main" id="{E12947B6-C191-58D6-08CE-883BF662ED67}"/>
              </a:ext>
            </a:extLst>
          </p:cNvPr>
          <p:cNvSpPr>
            <a:spLocks noGrp="1"/>
          </p:cNvSpPr>
          <p:nvPr>
            <p:ph type="body" sz="quarter" idx="13" hasCustomPrompt="1"/>
          </p:nvPr>
        </p:nvSpPr>
        <p:spPr>
          <a:xfrm>
            <a:off x="431800" y="7157630"/>
            <a:ext cx="6696075" cy="707255"/>
          </a:xfrm>
        </p:spPr>
        <p:txBody>
          <a:bodyPr/>
          <a:lstStyle>
            <a:lvl1pPr marL="0" indent="0" algn="ctr">
              <a:spcAft>
                <a:spcPts val="0"/>
              </a:spcAft>
              <a:buNone/>
              <a:defRPr sz="1600" b="1">
                <a:solidFill>
                  <a:schemeClr val="bg1"/>
                </a:solidFill>
              </a:defRPr>
            </a:lvl1pPr>
          </a:lstStyle>
          <a:p>
            <a:pPr lvl="0"/>
            <a:r>
              <a:rPr lang="fr-FR"/>
              <a:t>Fonction sur 2 lignes max</a:t>
            </a:r>
          </a:p>
        </p:txBody>
      </p:sp>
      <p:sp>
        <p:nvSpPr>
          <p:cNvPr id="11" name="Espace réservé du texte 36">
            <a:extLst>
              <a:ext uri="{FF2B5EF4-FFF2-40B4-BE49-F238E27FC236}">
                <a16:creationId xmlns:a16="http://schemas.microsoft.com/office/drawing/2014/main" id="{463B1989-4F57-A007-20CC-AFA3FEEE3F08}"/>
              </a:ext>
            </a:extLst>
          </p:cNvPr>
          <p:cNvSpPr>
            <a:spLocks noGrp="1"/>
          </p:cNvSpPr>
          <p:nvPr>
            <p:ph type="body" sz="quarter" idx="14" hasCustomPrompt="1"/>
          </p:nvPr>
        </p:nvSpPr>
        <p:spPr>
          <a:xfrm>
            <a:off x="431800" y="8041010"/>
            <a:ext cx="6696075" cy="1043032"/>
          </a:xfrm>
        </p:spPr>
        <p:txBody>
          <a:bodyPr/>
          <a:lstStyle>
            <a:lvl1pPr marL="0" indent="0" algn="ctr">
              <a:buNone/>
              <a:defRPr sz="1600" b="0">
                <a:solidFill>
                  <a:schemeClr val="bg1"/>
                </a:solidFill>
              </a:defRPr>
            </a:lvl1pPr>
          </a:lstStyle>
          <a:p>
            <a:pPr lvl="0"/>
            <a:r>
              <a:rPr lang="fr-FR"/>
              <a:t>Email et  téléphone</a:t>
            </a:r>
          </a:p>
        </p:txBody>
      </p:sp>
      <p:sp>
        <p:nvSpPr>
          <p:cNvPr id="13" name="Espace réservé pour une image  11">
            <a:extLst>
              <a:ext uri="{FF2B5EF4-FFF2-40B4-BE49-F238E27FC236}">
                <a16:creationId xmlns:a16="http://schemas.microsoft.com/office/drawing/2014/main" id="{A8FF8BA2-EE86-6F5A-1FC8-802817972953}"/>
              </a:ext>
            </a:extLst>
          </p:cNvPr>
          <p:cNvSpPr>
            <a:spLocks noGrp="1"/>
          </p:cNvSpPr>
          <p:nvPr>
            <p:ph type="pic" sz="quarter" idx="15"/>
          </p:nvPr>
        </p:nvSpPr>
        <p:spPr>
          <a:xfrm>
            <a:off x="1640559" y="1185541"/>
            <a:ext cx="4278557" cy="4278557"/>
          </a:xfrm>
          <a:custGeom>
            <a:avLst/>
            <a:gdLst>
              <a:gd name="connsiteX0" fmla="*/ 0 w 4278557"/>
              <a:gd name="connsiteY0" fmla="*/ 0 h 4278557"/>
              <a:gd name="connsiteX1" fmla="*/ 1790318 w 4278557"/>
              <a:gd name="connsiteY1" fmla="*/ 0 h 4278557"/>
              <a:gd name="connsiteX2" fmla="*/ 3621096 w 4278557"/>
              <a:gd name="connsiteY2" fmla="*/ 557999 h 4278557"/>
              <a:gd name="connsiteX3" fmla="*/ 4278557 w 4278557"/>
              <a:gd name="connsiteY3" fmla="*/ 2139279 h 4278557"/>
              <a:gd name="connsiteX4" fmla="*/ 3654812 w 4278557"/>
              <a:gd name="connsiteY4" fmla="*/ 3658184 h 4278557"/>
              <a:gd name="connsiteX5" fmla="*/ 2139279 w 4278557"/>
              <a:gd name="connsiteY5" fmla="*/ 4278557 h 4278557"/>
              <a:gd name="connsiteX6" fmla="*/ 557999 w 4278557"/>
              <a:gd name="connsiteY6" fmla="*/ 3621096 h 4278557"/>
              <a:gd name="connsiteX7" fmla="*/ 0 w 4278557"/>
              <a:gd name="connsiteY7" fmla="*/ 1790318 h 427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8557" h="4278557">
                <a:moveTo>
                  <a:pt x="0" y="0"/>
                </a:moveTo>
                <a:lnTo>
                  <a:pt x="1790318" y="0"/>
                </a:lnTo>
                <a:cubicBezTo>
                  <a:pt x="2559043" y="0"/>
                  <a:pt x="3192903" y="193867"/>
                  <a:pt x="3621096" y="557999"/>
                </a:cubicBezTo>
                <a:cubicBezTo>
                  <a:pt x="4057718" y="928875"/>
                  <a:pt x="4278557" y="1459902"/>
                  <a:pt x="4278557" y="2139279"/>
                </a:cubicBezTo>
                <a:cubicBezTo>
                  <a:pt x="4278557" y="2717509"/>
                  <a:pt x="4057718" y="3258649"/>
                  <a:pt x="3654812" y="3658184"/>
                </a:cubicBezTo>
                <a:cubicBezTo>
                  <a:pt x="3253592" y="4057718"/>
                  <a:pt x="2715822" y="4278557"/>
                  <a:pt x="2139279" y="4278557"/>
                </a:cubicBezTo>
                <a:cubicBezTo>
                  <a:pt x="1459902" y="4278557"/>
                  <a:pt x="928875" y="4057718"/>
                  <a:pt x="557999" y="3621096"/>
                </a:cubicBezTo>
                <a:cubicBezTo>
                  <a:pt x="192180" y="3191218"/>
                  <a:pt x="0" y="2559043"/>
                  <a:pt x="0" y="1790318"/>
                </a:cubicBezTo>
                <a:close/>
              </a:path>
            </a:pathLst>
          </a:custGeom>
          <a:solidFill>
            <a:schemeClr val="accent5"/>
          </a:solidFill>
        </p:spPr>
        <p:txBody>
          <a:bodyPr wrap="square" anchor="ctr">
            <a:noAutofit/>
          </a:bodyPr>
          <a:lstStyle>
            <a:lvl1pPr marL="0" indent="0" algn="ctr">
              <a:buNone/>
              <a:defRPr>
                <a:solidFill>
                  <a:schemeClr val="bg1"/>
                </a:solidFill>
              </a:defRPr>
            </a:lvl1pPr>
          </a:lstStyle>
          <a:p>
            <a:endParaRPr lang="fr-FR"/>
          </a:p>
        </p:txBody>
      </p:sp>
      <p:sp>
        <p:nvSpPr>
          <p:cNvPr id="14" name="Date Placeholder 3">
            <a:extLst>
              <a:ext uri="{FF2B5EF4-FFF2-40B4-BE49-F238E27FC236}">
                <a16:creationId xmlns:a16="http://schemas.microsoft.com/office/drawing/2014/main" id="{43AAC1AC-1EE0-D6B7-182D-05AD757D19EC}"/>
              </a:ext>
            </a:extLst>
          </p:cNvPr>
          <p:cNvSpPr txBox="1">
            <a:spLocks/>
          </p:cNvSpPr>
          <p:nvPr userDrawn="1"/>
        </p:nvSpPr>
        <p:spPr>
          <a:xfrm>
            <a:off x="2185624" y="10167804"/>
            <a:ext cx="3188427" cy="157481"/>
          </a:xfrm>
          <a:prstGeom prst="rect">
            <a:avLst/>
          </a:prstGeom>
          <a:noFill/>
        </p:spPr>
        <p:txBody>
          <a:bodyPr vert="horz" lIns="0" tIns="0" rIns="0" bIns="0" rtlCol="0" anchor="t"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noProof="0">
                <a:solidFill>
                  <a:schemeClr val="bg1"/>
                </a:solidFill>
                <a:latin typeface="Arial" panose="020B0604020202020204" pitchFamily="34" charset="0"/>
              </a:rPr>
              <a:t>Copyright© Talent Solutions</a:t>
            </a:r>
          </a:p>
        </p:txBody>
      </p:sp>
    </p:spTree>
    <p:extLst>
      <p:ext uri="{BB962C8B-B14F-4D97-AF65-F5344CB8AC3E}">
        <p14:creationId xmlns:p14="http://schemas.microsoft.com/office/powerpoint/2010/main" val="2657349665"/>
      </p:ext>
    </p:extLst>
  </p:cSld>
  <p:clrMapOvr>
    <a:masterClrMapping/>
  </p:clrMapOvr>
  <p:extLst>
    <p:ext uri="{DCECCB84-F9BA-43D5-87BE-67443E8EF086}">
      <p15:sldGuideLst xmlns:p15="http://schemas.microsoft.com/office/powerpoint/2012/main">
        <p15:guide id="1" orient="horz" pos="259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loop">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87870-BEFD-DF11-CF2A-C3DD78647583}"/>
              </a:ext>
            </a:extLst>
          </p:cNvPr>
          <p:cNvPicPr>
            <a:picLocks noChangeAspect="1"/>
          </p:cNvPicPr>
          <p:nvPr userDrawn="1"/>
        </p:nvPicPr>
        <p:blipFill>
          <a:blip r:embed="rId2"/>
          <a:srcRect/>
          <a:stretch/>
        </p:blipFill>
        <p:spPr>
          <a:xfrm>
            <a:off x="0" y="2689"/>
            <a:ext cx="7555873" cy="9832790"/>
          </a:xfrm>
          <a:prstGeom prst="rect">
            <a:avLst/>
          </a:prstGeom>
        </p:spPr>
      </p:pic>
      <p:pic>
        <p:nvPicPr>
          <p:cNvPr id="4" name="Picture 1">
            <a:extLst>
              <a:ext uri="{FF2B5EF4-FFF2-40B4-BE49-F238E27FC236}">
                <a16:creationId xmlns:a16="http://schemas.microsoft.com/office/drawing/2014/main" id="{4E91DD98-EEFC-01FB-1F6B-6237ED1EE597}"/>
              </a:ext>
            </a:extLst>
          </p:cNvPr>
          <p:cNvPicPr>
            <a:picLocks noChangeAspect="1"/>
          </p:cNvPicPr>
          <p:nvPr userDrawn="1"/>
        </p:nvPicPr>
        <p:blipFill rotWithShape="1">
          <a:blip r:embed="rId3"/>
          <a:srcRect l="114" t="268" r="34959" b="-1"/>
          <a:stretch/>
        </p:blipFill>
        <p:spPr>
          <a:xfrm>
            <a:off x="3573092" y="0"/>
            <a:ext cx="3982781" cy="8898665"/>
          </a:xfrm>
          <a:prstGeom prst="rect">
            <a:avLst/>
          </a:prstGeom>
        </p:spPr>
      </p:pic>
      <p:sp>
        <p:nvSpPr>
          <p:cNvPr id="7" name="Content Placeholder 2">
            <a:extLst>
              <a:ext uri="{FF2B5EF4-FFF2-40B4-BE49-F238E27FC236}">
                <a16:creationId xmlns:a16="http://schemas.microsoft.com/office/drawing/2014/main" id="{8FACA50A-63D5-33C2-217A-567C761B118F}"/>
              </a:ext>
            </a:extLst>
          </p:cNvPr>
          <p:cNvSpPr>
            <a:spLocks noGrp="1"/>
          </p:cNvSpPr>
          <p:nvPr>
            <p:ph idx="1" hasCustomPrompt="1"/>
          </p:nvPr>
        </p:nvSpPr>
        <p:spPr>
          <a:xfrm>
            <a:off x="431800" y="2035175"/>
            <a:ext cx="5369004" cy="2951389"/>
          </a:xfrm>
          <a:prstGeom prst="rect">
            <a:avLst/>
          </a:prstGeom>
        </p:spPr>
        <p:txBody>
          <a:bodyPr/>
          <a:lstStyle>
            <a:lvl1pPr marL="180000" indent="-180000">
              <a:lnSpc>
                <a:spcPct val="88000"/>
              </a:lnSpc>
              <a:spcAft>
                <a:spcPts val="0"/>
              </a:spcAft>
              <a:buNone/>
              <a:defRPr sz="3000" b="1">
                <a:solidFill>
                  <a:schemeClr val="bg1"/>
                </a:solidFill>
              </a:defRPr>
            </a:lvl1pPr>
            <a:lvl2pPr>
              <a:defRPr sz="1600">
                <a:solidFill>
                  <a:schemeClr val="accent4"/>
                </a:solidFill>
              </a:defRPr>
            </a:lvl2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fr-FR" noProof="0"/>
              <a:t>“Style de citation </a:t>
            </a:r>
            <a:r>
              <a:rPr lang="fr-FR" noProof="0" err="1"/>
              <a:t>quatum</a:t>
            </a:r>
            <a:r>
              <a:rPr lang="fr-FR" noProof="0"/>
              <a:t> </a:t>
            </a:r>
            <a:r>
              <a:rPr lang="fr-FR" noProof="0" err="1"/>
              <a:t>exexlacides</a:t>
            </a:r>
            <a:r>
              <a:rPr lang="fr-FR" noProof="0"/>
              <a:t> ration </a:t>
            </a:r>
            <a:r>
              <a:rPr lang="fr-FR" noProof="0" err="1"/>
              <a:t>ectate</a:t>
            </a:r>
            <a:r>
              <a:rPr lang="fr-FR" noProof="0"/>
              <a:t> </a:t>
            </a:r>
            <a:r>
              <a:rPr lang="fr-FR" noProof="0" err="1"/>
              <a:t>nosam</a:t>
            </a:r>
            <a:r>
              <a:rPr lang="fr-FR" noProof="0"/>
              <a:t> </a:t>
            </a:r>
            <a:r>
              <a:rPr lang="fr-FR" noProof="0" err="1"/>
              <a:t>diati</a:t>
            </a:r>
            <a:r>
              <a:rPr lang="fr-FR" noProof="0"/>
              <a:t> </a:t>
            </a:r>
            <a:r>
              <a:rPr lang="fr-FR" noProof="0" err="1"/>
              <a:t>sincillaut</a:t>
            </a:r>
            <a:r>
              <a:rPr lang="fr-FR" noProof="0"/>
              <a:t> </a:t>
            </a:r>
            <a:r>
              <a:rPr lang="fr-FR" noProof="0" err="1"/>
              <a:t>aliquas</a:t>
            </a:r>
            <a:r>
              <a:rPr lang="fr-FR" noProof="0"/>
              <a:t> </a:t>
            </a:r>
            <a:r>
              <a:rPr lang="fr-FR" noProof="0" err="1"/>
              <a:t>etus</a:t>
            </a:r>
            <a:r>
              <a:rPr lang="fr-FR" noProof="0"/>
              <a:t> </a:t>
            </a:r>
            <a:r>
              <a:rPr lang="fr-FR" noProof="0" err="1"/>
              <a:t>ipsa</a:t>
            </a:r>
            <a:r>
              <a:rPr lang="fr-FR" noProof="0"/>
              <a:t> con </a:t>
            </a:r>
            <a:r>
              <a:rPr lang="fr-FR" noProof="0" err="1"/>
              <a:t>porerchitati</a:t>
            </a:r>
            <a:r>
              <a:rPr lang="fr-FR" noProof="0"/>
              <a:t> </a:t>
            </a:r>
            <a:r>
              <a:rPr lang="fr-FR" noProof="0" err="1"/>
              <a:t>assi</a:t>
            </a:r>
            <a:r>
              <a:rPr lang="fr-FR" noProof="0"/>
              <a:t> </a:t>
            </a:r>
            <a:r>
              <a:rPr lang="fr-FR" noProof="0" err="1"/>
              <a:t>dolupta</a:t>
            </a:r>
            <a:r>
              <a:rPr lang="fr-FR" noProof="0"/>
              <a:t> </a:t>
            </a:r>
            <a:r>
              <a:rPr lang="fr-FR" noProof="0" err="1"/>
              <a:t>spelita</a:t>
            </a:r>
            <a:r>
              <a:rPr lang="fr-FR" noProof="0"/>
              <a:t> </a:t>
            </a:r>
            <a:r>
              <a:rPr lang="fr-FR" noProof="0" err="1"/>
              <a:t>ducipic</a:t>
            </a:r>
            <a:r>
              <a:rPr lang="fr-FR" noProof="0"/>
              <a:t> tem </a:t>
            </a:r>
            <a:r>
              <a:rPr lang="fr-FR" noProof="0" err="1"/>
              <a:t>sincillaut</a:t>
            </a:r>
            <a:r>
              <a:rPr lang="fr-FR" noProof="0"/>
              <a:t> </a:t>
            </a:r>
            <a:r>
              <a:rPr lang="fr-FR" noProof="0" err="1"/>
              <a:t>aliquas</a:t>
            </a:r>
            <a:r>
              <a:rPr lang="fr-FR" noProof="0"/>
              <a:t> as </a:t>
            </a:r>
            <a:r>
              <a:rPr lang="fr-FR" noProof="0" err="1"/>
              <a:t>volum</a:t>
            </a:r>
            <a:r>
              <a:rPr lang="fr-FR" noProof="0"/>
              <a:t>”</a:t>
            </a:r>
          </a:p>
        </p:txBody>
      </p:sp>
      <p:sp>
        <p:nvSpPr>
          <p:cNvPr id="8" name="Content Placeholder 2">
            <a:extLst>
              <a:ext uri="{FF2B5EF4-FFF2-40B4-BE49-F238E27FC236}">
                <a16:creationId xmlns:a16="http://schemas.microsoft.com/office/drawing/2014/main" id="{607A99A4-BCEA-1703-6943-107BB3645C10}"/>
              </a:ext>
            </a:extLst>
          </p:cNvPr>
          <p:cNvSpPr>
            <a:spLocks noGrp="1"/>
          </p:cNvSpPr>
          <p:nvPr>
            <p:ph idx="12" hasCustomPrompt="1"/>
          </p:nvPr>
        </p:nvSpPr>
        <p:spPr>
          <a:xfrm>
            <a:off x="431800" y="4852624"/>
            <a:ext cx="5369003" cy="900106"/>
          </a:xfrm>
          <a:prstGeom prst="rect">
            <a:avLst/>
          </a:prstGeom>
        </p:spPr>
        <p:txBody>
          <a:bodyPr tIns="216000"/>
          <a:lstStyle>
            <a:lvl1pPr marL="0" indent="0">
              <a:lnSpc>
                <a:spcPct val="100000"/>
              </a:lnSpc>
              <a:spcAft>
                <a:spcPts val="0"/>
              </a:spcAft>
              <a:buNone/>
              <a:defRPr sz="1200" b="0">
                <a:solidFill>
                  <a:schemeClr val="bg1"/>
                </a:solidFill>
              </a:defRPr>
            </a:lvl1pPr>
            <a:lvl2pPr>
              <a:defRPr sz="1600">
                <a:solidFill>
                  <a:schemeClr val="accent4"/>
                </a:solidFill>
              </a:defRPr>
            </a:lvl2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fr-FR" noProof="0"/>
              <a:t>–  Source : Mercer Global Talent Trends 2020-21</a:t>
            </a:r>
          </a:p>
        </p:txBody>
      </p:sp>
    </p:spTree>
    <p:extLst>
      <p:ext uri="{BB962C8B-B14F-4D97-AF65-F5344CB8AC3E}">
        <p14:creationId xmlns:p14="http://schemas.microsoft.com/office/powerpoint/2010/main" val="299530427"/>
      </p:ext>
    </p:extLst>
  </p:cSld>
  <p:clrMapOvr>
    <a:masterClrMapping/>
  </p:clrMapOvr>
  <p:extLst>
    <p:ext uri="{DCECCB84-F9BA-43D5-87BE-67443E8EF086}">
      <p15:sldGuideLst xmlns:p15="http://schemas.microsoft.com/office/powerpoint/2012/main">
        <p15:guide id="1" orient="horz" pos="481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A93A44F-DC01-AAA7-B97E-252C7864833E}"/>
              </a:ext>
            </a:extLst>
          </p:cNvPr>
          <p:cNvSpPr>
            <a:spLocks noGrp="1"/>
          </p:cNvSpPr>
          <p:nvPr>
            <p:ph type="body" idx="1"/>
          </p:nvPr>
        </p:nvSpPr>
        <p:spPr>
          <a:xfrm>
            <a:off x="431138" y="2035175"/>
            <a:ext cx="6697399" cy="7463708"/>
          </a:xfrm>
          <a:prstGeom prst="rect">
            <a:avLst/>
          </a:prstGeom>
        </p:spPr>
        <p:txBody>
          <a:bodyPr vert="horz" lIns="0" tIns="0" rIns="0" bIns="0" rtlCol="0" anchor="t" anchorCtr="0">
            <a:noAutofit/>
          </a:body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 name="Title Placeholder 1">
            <a:extLst>
              <a:ext uri="{FF2B5EF4-FFF2-40B4-BE49-F238E27FC236}">
                <a16:creationId xmlns:a16="http://schemas.microsoft.com/office/drawing/2014/main" id="{9C474FCF-4ED1-2C38-9429-3765B08324ED}"/>
              </a:ext>
            </a:extLst>
          </p:cNvPr>
          <p:cNvSpPr>
            <a:spLocks noGrp="1"/>
          </p:cNvSpPr>
          <p:nvPr>
            <p:ph type="title"/>
          </p:nvPr>
        </p:nvSpPr>
        <p:spPr>
          <a:xfrm>
            <a:off x="431138" y="449264"/>
            <a:ext cx="6697399" cy="1223564"/>
          </a:xfrm>
          <a:prstGeom prst="rect">
            <a:avLst/>
          </a:prstGeom>
        </p:spPr>
        <p:txBody>
          <a:bodyPr vert="horz" lIns="0" tIns="0" rIns="0" bIns="0" rtlCol="0" anchor="t" anchorCtr="0">
            <a:noAutofit/>
          </a:bodyPr>
          <a:lstStyle/>
          <a:p>
            <a:r>
              <a:rPr lang="fr-FR" noProof="0"/>
              <a:t>Cliquez pour ajouter le titre du contenu</a:t>
            </a:r>
          </a:p>
        </p:txBody>
      </p:sp>
      <p:sp>
        <p:nvSpPr>
          <p:cNvPr id="4" name="Footer Placeholder 18">
            <a:extLst>
              <a:ext uri="{FF2B5EF4-FFF2-40B4-BE49-F238E27FC236}">
                <a16:creationId xmlns:a16="http://schemas.microsoft.com/office/drawing/2014/main" id="{E1D5A0A6-2D48-FBBB-5DA3-6FB1C3701F62}"/>
              </a:ext>
            </a:extLst>
          </p:cNvPr>
          <p:cNvSpPr txBox="1">
            <a:spLocks/>
          </p:cNvSpPr>
          <p:nvPr userDrawn="1"/>
        </p:nvSpPr>
        <p:spPr>
          <a:xfrm>
            <a:off x="4335118" y="10181363"/>
            <a:ext cx="2792757" cy="157481"/>
          </a:xfrm>
          <a:prstGeom prst="rect">
            <a:avLst/>
          </a:prstGeom>
        </p:spPr>
        <p:txBody>
          <a:bodyPr vert="horz" lIns="0" tIns="0" rIns="0" bIns="0" rtlCol="0" anchor="t" anchorCtr="0"/>
          <a:lstStyle>
            <a:defPPr>
              <a:defRPr lang="en-US"/>
            </a:defPPr>
            <a:lvl1pPr marL="0" algn="r" defTabSz="914400" rtl="0" eaLnBrk="1" latinLnBrk="0" hangingPunct="1">
              <a:defRPr sz="9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noProof="0">
                <a:solidFill>
                  <a:schemeClr val="tx1"/>
                </a:solidFill>
                <a:latin typeface="Arial" panose="020B0604020202020204" pitchFamily="34" charset="0"/>
              </a:rPr>
              <a:t>Titre du document ici   |   </a:t>
            </a:r>
            <a:fld id="{E9F6ED01-AF61-C748-9893-D1F99F2C2128}" type="slidenum">
              <a:rPr lang="fr-FR" noProof="0" smtClean="0">
                <a:solidFill>
                  <a:schemeClr val="tx1"/>
                </a:solidFill>
                <a:latin typeface="Arial" panose="020B0604020202020204" pitchFamily="34" charset="0"/>
              </a:rPr>
              <a:pPr/>
              <a:t>‹N°›</a:t>
            </a:fld>
            <a:endParaRPr lang="fr-FR" noProof="0">
              <a:solidFill>
                <a:schemeClr val="tx1"/>
              </a:solidFill>
              <a:latin typeface="Arial" panose="020B0604020202020204" pitchFamily="34" charset="0"/>
            </a:endParaRPr>
          </a:p>
        </p:txBody>
      </p:sp>
      <p:sp>
        <p:nvSpPr>
          <p:cNvPr id="5" name="Date Placeholder 3">
            <a:extLst>
              <a:ext uri="{FF2B5EF4-FFF2-40B4-BE49-F238E27FC236}">
                <a16:creationId xmlns:a16="http://schemas.microsoft.com/office/drawing/2014/main" id="{2EBFBAF3-B445-9894-86F2-A3C6175793F1}"/>
              </a:ext>
            </a:extLst>
          </p:cNvPr>
          <p:cNvSpPr txBox="1">
            <a:spLocks/>
          </p:cNvSpPr>
          <p:nvPr userDrawn="1"/>
        </p:nvSpPr>
        <p:spPr>
          <a:xfrm>
            <a:off x="431800" y="10183494"/>
            <a:ext cx="3188427" cy="157481"/>
          </a:xfrm>
          <a:prstGeom prst="rect">
            <a:avLst/>
          </a:prstGeom>
          <a:noFill/>
        </p:spPr>
        <p:txBody>
          <a:bodyPr vert="horz" lIns="0" tIns="0" rIns="0" bIns="0" rtlCol="0" anchor="t"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noProof="0">
                <a:solidFill>
                  <a:schemeClr val="tx1"/>
                </a:solidFill>
                <a:latin typeface="Arial" panose="020B0604020202020204" pitchFamily="34" charset="0"/>
              </a:rPr>
              <a:t>Copyright© Talent Solutions</a:t>
            </a:r>
          </a:p>
        </p:txBody>
      </p:sp>
    </p:spTree>
    <p:extLst>
      <p:ext uri="{BB962C8B-B14F-4D97-AF65-F5344CB8AC3E}">
        <p14:creationId xmlns:p14="http://schemas.microsoft.com/office/powerpoint/2010/main" val="1976009966"/>
      </p:ext>
    </p:extLst>
  </p:cSld>
  <p:clrMap bg1="lt1" tx1="dk1" bg2="lt2" tx2="dk2" accent1="accent1" accent2="accent2" accent3="accent3" accent4="accent4" accent5="accent5" accent6="accent6" hlink="hlink" folHlink="folHlink"/>
  <p:sldLayoutIdLst>
    <p:sldLayoutId id="2147483908" r:id="rId1"/>
    <p:sldLayoutId id="2147483808" r:id="rId2"/>
    <p:sldLayoutId id="2147483820" r:id="rId3"/>
    <p:sldLayoutId id="2147483972" r:id="rId4"/>
    <p:sldLayoutId id="2147483971" r:id="rId5"/>
    <p:sldLayoutId id="2147483740" r:id="rId6"/>
    <p:sldLayoutId id="2147483698" r:id="rId7"/>
    <p:sldLayoutId id="2147483810" r:id="rId8"/>
    <p:sldLayoutId id="2147483819" r:id="rId9"/>
    <p:sldLayoutId id="2147483956" r:id="rId10"/>
    <p:sldLayoutId id="2147483960" r:id="rId11"/>
    <p:sldLayoutId id="2147483962" r:id="rId12"/>
    <p:sldLayoutId id="2147483961" r:id="rId13"/>
    <p:sldLayoutId id="2147483967" r:id="rId14"/>
    <p:sldLayoutId id="2147483978" r:id="rId15"/>
    <p:sldLayoutId id="2147484030" r:id="rId16"/>
  </p:sldLayoutIdLst>
  <p:hf sldNum="0" hdr="0" ftr="0" dt="0"/>
  <p:txStyles>
    <p:titleStyle>
      <a:lvl1pPr algn="l" defTabSz="567019" rtl="0" eaLnBrk="1" latinLnBrk="0" hangingPunct="1">
        <a:lnSpc>
          <a:spcPct val="90000"/>
        </a:lnSpc>
        <a:spcBef>
          <a:spcPct val="0"/>
        </a:spcBef>
        <a:buNone/>
        <a:defRPr lang="en-GB" sz="3000" b="1" kern="1200" smtClean="0">
          <a:solidFill>
            <a:schemeClr val="accent1"/>
          </a:solidFill>
          <a:effectLst/>
          <a:latin typeface="+mj-lt"/>
          <a:ea typeface="+mj-ea"/>
          <a:cs typeface="+mj-cs"/>
        </a:defRPr>
      </a:lvl1pPr>
    </p:titleStyle>
    <p:bodyStyle>
      <a:lvl1pPr marL="112223" indent="-112223" algn="l" defTabSz="567019" rtl="0" eaLnBrk="1" latinLnBrk="0" hangingPunct="1">
        <a:lnSpc>
          <a:spcPct val="100000"/>
        </a:lnSpc>
        <a:spcBef>
          <a:spcPts val="0"/>
        </a:spcBef>
        <a:spcAft>
          <a:spcPts val="744"/>
        </a:spcAft>
        <a:buSzPct val="9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223236" indent="-111618" algn="l" defTabSz="567019" rtl="0" eaLnBrk="1" latinLnBrk="0" hangingPunct="1">
        <a:lnSpc>
          <a:spcPct val="100000"/>
        </a:lnSpc>
        <a:spcBef>
          <a:spcPts val="0"/>
        </a:spcBef>
        <a:spcAft>
          <a:spcPts val="744"/>
        </a:spcAft>
        <a:buFont typeface="Arial"/>
        <a:buChar char="–"/>
        <a:tabLst>
          <a:tab pos="355372" algn="l"/>
        </a:tabLst>
        <a:defRPr sz="1200" kern="1200">
          <a:solidFill>
            <a:schemeClr val="tx1"/>
          </a:solidFill>
          <a:latin typeface="Arial" panose="020B0604020202020204" pitchFamily="34" charset="0"/>
          <a:ea typeface="+mn-ea"/>
          <a:cs typeface="Arial" panose="020B0604020202020204" pitchFamily="34" charset="0"/>
        </a:defRPr>
      </a:lvl2pPr>
      <a:lvl3pPr marL="334854" indent="-111618" algn="l" defTabSz="567019" rtl="0" eaLnBrk="1" latinLnBrk="0" hangingPunct="1">
        <a:lnSpc>
          <a:spcPct val="100000"/>
        </a:lnSpc>
        <a:spcBef>
          <a:spcPts val="0"/>
        </a:spcBef>
        <a:spcAft>
          <a:spcPts val="744"/>
        </a:spcAft>
        <a:buFont typeface="Arial"/>
        <a:buChar char="–"/>
        <a:tabLst/>
        <a:defRPr sz="1100" kern="1200">
          <a:solidFill>
            <a:schemeClr val="tx1"/>
          </a:solidFill>
          <a:latin typeface="Arial" panose="020B0604020202020204" pitchFamily="34" charset="0"/>
          <a:ea typeface="+mn-ea"/>
          <a:cs typeface="Arial" panose="020B0604020202020204" pitchFamily="34" charset="0"/>
        </a:defRPr>
      </a:lvl3pPr>
      <a:lvl4pPr marL="446472" indent="-111618" algn="l" defTabSz="567019" rtl="0" eaLnBrk="1" latinLnBrk="0" hangingPunct="1">
        <a:lnSpc>
          <a:spcPct val="100000"/>
        </a:lnSpc>
        <a:spcBef>
          <a:spcPts val="0"/>
        </a:spcBef>
        <a:spcAft>
          <a:spcPts val="744"/>
        </a:spcAft>
        <a:buFont typeface="Arial"/>
        <a:buChar char="–"/>
        <a:tabLst/>
        <a:defRPr sz="1050" kern="1200">
          <a:solidFill>
            <a:schemeClr val="tx1"/>
          </a:solidFill>
          <a:latin typeface="Arial" panose="020B0604020202020204" pitchFamily="34" charset="0"/>
          <a:ea typeface="+mn-ea"/>
          <a:cs typeface="Arial" panose="020B0604020202020204" pitchFamily="34" charset="0"/>
        </a:defRPr>
      </a:lvl4pPr>
      <a:lvl5pPr marL="558090" indent="-111618" algn="l" defTabSz="567019" rtl="0" eaLnBrk="1" latinLnBrk="0" hangingPunct="1">
        <a:lnSpc>
          <a:spcPct val="100000"/>
        </a:lnSpc>
        <a:spcBef>
          <a:spcPts val="0"/>
        </a:spcBef>
        <a:spcAft>
          <a:spcPts val="744"/>
        </a:spcAft>
        <a:buFont typeface="Arial"/>
        <a:buChar char="–"/>
        <a:tabLst/>
        <a:defRPr sz="1000" kern="1200">
          <a:solidFill>
            <a:schemeClr val="tx1"/>
          </a:solidFill>
          <a:latin typeface="Arial" panose="020B0604020202020204" pitchFamily="34" charset="0"/>
          <a:ea typeface="+mn-ea"/>
          <a:cs typeface="Arial" panose="020B0604020202020204"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282" userDrawn="1">
          <p15:clr>
            <a:srgbClr val="F26B43"/>
          </p15:clr>
        </p15:guide>
        <p15:guide id="6" orient="horz" pos="5984" userDrawn="1">
          <p15:clr>
            <a:srgbClr val="F26B43"/>
          </p15:clr>
        </p15:guide>
        <p15:guide id="7" pos="272" userDrawn="1">
          <p15:clr>
            <a:srgbClr val="F26B43"/>
          </p15:clr>
        </p15:guide>
        <p15:guide id="8" pos="4490" userDrawn="1">
          <p15:clr>
            <a:srgbClr val="F26B43"/>
          </p15:clr>
        </p15:guide>
        <p15:guide id="13" orient="horz" pos="283" userDrawn="1">
          <p15:clr>
            <a:srgbClr val="F26B43"/>
          </p15:clr>
        </p15:guide>
        <p15:guide id="14" orient="horz" pos="6514" userDrawn="1">
          <p15:clr>
            <a:srgbClr val="F26B43"/>
          </p15:clr>
        </p15:guide>
        <p15:guide id="15" orient="horz" pos="6196" userDrawn="1">
          <p15:clr>
            <a:srgbClr val="F26B43"/>
          </p15:clr>
        </p15:guide>
        <p15:guide id="16" orient="horz" pos="10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A93A44F-DC01-AAA7-B97E-252C7864833E}"/>
              </a:ext>
            </a:extLst>
          </p:cNvPr>
          <p:cNvSpPr>
            <a:spLocks noGrp="1"/>
          </p:cNvSpPr>
          <p:nvPr>
            <p:ph type="body" idx="1"/>
          </p:nvPr>
        </p:nvSpPr>
        <p:spPr>
          <a:xfrm>
            <a:off x="431138" y="2035175"/>
            <a:ext cx="6697399" cy="7463708"/>
          </a:xfrm>
          <a:prstGeom prst="rect">
            <a:avLst/>
          </a:prstGeom>
        </p:spPr>
        <p:txBody>
          <a:bodyPr vert="horz" lIns="0" tIns="0" rIns="0" bIns="0" rtlCol="0" anchor="t" anchorCtr="0">
            <a:noAutofit/>
          </a:body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 name="Title Placeholder 1">
            <a:extLst>
              <a:ext uri="{FF2B5EF4-FFF2-40B4-BE49-F238E27FC236}">
                <a16:creationId xmlns:a16="http://schemas.microsoft.com/office/drawing/2014/main" id="{9C474FCF-4ED1-2C38-9429-3765B08324ED}"/>
              </a:ext>
            </a:extLst>
          </p:cNvPr>
          <p:cNvSpPr>
            <a:spLocks noGrp="1"/>
          </p:cNvSpPr>
          <p:nvPr>
            <p:ph type="title"/>
          </p:nvPr>
        </p:nvSpPr>
        <p:spPr>
          <a:xfrm>
            <a:off x="431138" y="449264"/>
            <a:ext cx="6697399" cy="1223564"/>
          </a:xfrm>
          <a:prstGeom prst="rect">
            <a:avLst/>
          </a:prstGeom>
        </p:spPr>
        <p:txBody>
          <a:bodyPr vert="horz" lIns="0" tIns="0" rIns="0" bIns="0" rtlCol="0" anchor="t" anchorCtr="0">
            <a:noAutofit/>
          </a:bodyPr>
          <a:lstStyle/>
          <a:p>
            <a:r>
              <a:rPr lang="fr-FR" noProof="0"/>
              <a:t>Cliquez pour ajouter le titre du contenu</a:t>
            </a:r>
          </a:p>
        </p:txBody>
      </p:sp>
      <p:sp>
        <p:nvSpPr>
          <p:cNvPr id="4" name="Footer Placeholder 18">
            <a:extLst>
              <a:ext uri="{FF2B5EF4-FFF2-40B4-BE49-F238E27FC236}">
                <a16:creationId xmlns:a16="http://schemas.microsoft.com/office/drawing/2014/main" id="{E1D5A0A6-2D48-FBBB-5DA3-6FB1C3701F62}"/>
              </a:ext>
            </a:extLst>
          </p:cNvPr>
          <p:cNvSpPr txBox="1">
            <a:spLocks/>
          </p:cNvSpPr>
          <p:nvPr userDrawn="1"/>
        </p:nvSpPr>
        <p:spPr>
          <a:xfrm>
            <a:off x="4335118" y="10181363"/>
            <a:ext cx="2792757" cy="157481"/>
          </a:xfrm>
          <a:prstGeom prst="rect">
            <a:avLst/>
          </a:prstGeom>
        </p:spPr>
        <p:txBody>
          <a:bodyPr vert="horz" lIns="0" tIns="0" rIns="0" bIns="0" rtlCol="0" anchor="t" anchorCtr="0"/>
          <a:lstStyle>
            <a:defPPr>
              <a:defRPr lang="en-US"/>
            </a:defPPr>
            <a:lvl1pPr marL="0" algn="r" defTabSz="914400" rtl="0" eaLnBrk="1" latinLnBrk="0" hangingPunct="1">
              <a:defRPr sz="9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noProof="0">
                <a:solidFill>
                  <a:schemeClr val="tx1"/>
                </a:solidFill>
                <a:latin typeface="Arial" panose="020B0604020202020204" pitchFamily="34" charset="0"/>
              </a:rPr>
              <a:t>Titre du document ici   |   </a:t>
            </a:r>
            <a:fld id="{E9F6ED01-AF61-C748-9893-D1F99F2C2128}" type="slidenum">
              <a:rPr lang="fr-FR" noProof="0" smtClean="0">
                <a:solidFill>
                  <a:schemeClr val="tx1"/>
                </a:solidFill>
                <a:latin typeface="Arial" panose="020B0604020202020204" pitchFamily="34" charset="0"/>
              </a:rPr>
              <a:pPr/>
              <a:t>‹N°›</a:t>
            </a:fld>
            <a:endParaRPr lang="fr-FR" noProof="0">
              <a:solidFill>
                <a:schemeClr val="tx1"/>
              </a:solidFill>
              <a:latin typeface="Arial" panose="020B0604020202020204" pitchFamily="34" charset="0"/>
            </a:endParaRPr>
          </a:p>
        </p:txBody>
      </p:sp>
      <p:sp>
        <p:nvSpPr>
          <p:cNvPr id="5" name="Date Placeholder 3">
            <a:extLst>
              <a:ext uri="{FF2B5EF4-FFF2-40B4-BE49-F238E27FC236}">
                <a16:creationId xmlns:a16="http://schemas.microsoft.com/office/drawing/2014/main" id="{2EBFBAF3-B445-9894-86F2-A3C6175793F1}"/>
              </a:ext>
            </a:extLst>
          </p:cNvPr>
          <p:cNvSpPr txBox="1">
            <a:spLocks/>
          </p:cNvSpPr>
          <p:nvPr userDrawn="1"/>
        </p:nvSpPr>
        <p:spPr>
          <a:xfrm>
            <a:off x="431800" y="10183494"/>
            <a:ext cx="3188427" cy="157481"/>
          </a:xfrm>
          <a:prstGeom prst="rect">
            <a:avLst/>
          </a:prstGeom>
          <a:noFill/>
        </p:spPr>
        <p:txBody>
          <a:bodyPr vert="horz" lIns="0" tIns="0" rIns="0" bIns="0" rtlCol="0" anchor="t"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noProof="0">
                <a:solidFill>
                  <a:schemeClr val="tx1"/>
                </a:solidFill>
                <a:latin typeface="Arial" panose="020B0604020202020204" pitchFamily="34" charset="0"/>
              </a:rPr>
              <a:t>Copyright© Talent Solutions</a:t>
            </a:r>
          </a:p>
        </p:txBody>
      </p:sp>
    </p:spTree>
    <p:extLst>
      <p:ext uri="{BB962C8B-B14F-4D97-AF65-F5344CB8AC3E}">
        <p14:creationId xmlns:p14="http://schemas.microsoft.com/office/powerpoint/2010/main" val="3364517731"/>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 id="2147484253" r:id="rId13"/>
    <p:sldLayoutId id="2147484254" r:id="rId14"/>
    <p:sldLayoutId id="2147484255" r:id="rId15"/>
    <p:sldLayoutId id="2147484257" r:id="rId16"/>
  </p:sldLayoutIdLst>
  <p:hf sldNum="0" hdr="0" ftr="0" dt="0"/>
  <p:txStyles>
    <p:titleStyle>
      <a:lvl1pPr algn="l" defTabSz="567019" rtl="0" eaLnBrk="1" latinLnBrk="0" hangingPunct="1">
        <a:lnSpc>
          <a:spcPct val="90000"/>
        </a:lnSpc>
        <a:spcBef>
          <a:spcPct val="0"/>
        </a:spcBef>
        <a:buNone/>
        <a:defRPr lang="en-GB" sz="3000" b="1" kern="1200" smtClean="0">
          <a:solidFill>
            <a:schemeClr val="accent2"/>
          </a:solidFill>
          <a:effectLst/>
          <a:latin typeface="+mj-lt"/>
          <a:ea typeface="+mj-ea"/>
          <a:cs typeface="+mj-cs"/>
        </a:defRPr>
      </a:lvl1pPr>
    </p:titleStyle>
    <p:bodyStyle>
      <a:lvl1pPr marL="112223" indent="-112223" algn="l" defTabSz="567019" rtl="0" eaLnBrk="1" latinLnBrk="0" hangingPunct="1">
        <a:lnSpc>
          <a:spcPct val="100000"/>
        </a:lnSpc>
        <a:spcBef>
          <a:spcPts val="0"/>
        </a:spcBef>
        <a:spcAft>
          <a:spcPts val="744"/>
        </a:spcAft>
        <a:buSzPct val="9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223236" indent="-111618" algn="l" defTabSz="567019" rtl="0" eaLnBrk="1" latinLnBrk="0" hangingPunct="1">
        <a:lnSpc>
          <a:spcPct val="100000"/>
        </a:lnSpc>
        <a:spcBef>
          <a:spcPts val="0"/>
        </a:spcBef>
        <a:spcAft>
          <a:spcPts val="744"/>
        </a:spcAft>
        <a:buFont typeface="Arial"/>
        <a:buChar char="–"/>
        <a:tabLst>
          <a:tab pos="355372" algn="l"/>
        </a:tabLst>
        <a:defRPr sz="1200" kern="1200">
          <a:solidFill>
            <a:schemeClr val="tx1"/>
          </a:solidFill>
          <a:latin typeface="Arial" panose="020B0604020202020204" pitchFamily="34" charset="0"/>
          <a:ea typeface="+mn-ea"/>
          <a:cs typeface="Arial" panose="020B0604020202020204" pitchFamily="34" charset="0"/>
        </a:defRPr>
      </a:lvl2pPr>
      <a:lvl3pPr marL="334854" indent="-111618" algn="l" defTabSz="567019" rtl="0" eaLnBrk="1" latinLnBrk="0" hangingPunct="1">
        <a:lnSpc>
          <a:spcPct val="100000"/>
        </a:lnSpc>
        <a:spcBef>
          <a:spcPts val="0"/>
        </a:spcBef>
        <a:spcAft>
          <a:spcPts val="744"/>
        </a:spcAft>
        <a:buFont typeface="Arial"/>
        <a:buChar char="–"/>
        <a:tabLst/>
        <a:defRPr sz="1100" kern="1200">
          <a:solidFill>
            <a:schemeClr val="tx1"/>
          </a:solidFill>
          <a:latin typeface="Arial" panose="020B0604020202020204" pitchFamily="34" charset="0"/>
          <a:ea typeface="+mn-ea"/>
          <a:cs typeface="Arial" panose="020B0604020202020204" pitchFamily="34" charset="0"/>
        </a:defRPr>
      </a:lvl3pPr>
      <a:lvl4pPr marL="446472" indent="-111618" algn="l" defTabSz="567019" rtl="0" eaLnBrk="1" latinLnBrk="0" hangingPunct="1">
        <a:lnSpc>
          <a:spcPct val="100000"/>
        </a:lnSpc>
        <a:spcBef>
          <a:spcPts val="0"/>
        </a:spcBef>
        <a:spcAft>
          <a:spcPts val="744"/>
        </a:spcAft>
        <a:buFont typeface="Arial"/>
        <a:buChar char="–"/>
        <a:tabLst/>
        <a:defRPr sz="1050" kern="1200">
          <a:solidFill>
            <a:schemeClr val="tx1"/>
          </a:solidFill>
          <a:latin typeface="Arial" panose="020B0604020202020204" pitchFamily="34" charset="0"/>
          <a:ea typeface="+mn-ea"/>
          <a:cs typeface="Arial" panose="020B0604020202020204" pitchFamily="34" charset="0"/>
        </a:defRPr>
      </a:lvl4pPr>
      <a:lvl5pPr marL="558090" indent="-111618" algn="l" defTabSz="567019" rtl="0" eaLnBrk="1" latinLnBrk="0" hangingPunct="1">
        <a:lnSpc>
          <a:spcPct val="100000"/>
        </a:lnSpc>
        <a:spcBef>
          <a:spcPts val="0"/>
        </a:spcBef>
        <a:spcAft>
          <a:spcPts val="744"/>
        </a:spcAft>
        <a:buFont typeface="Arial"/>
        <a:buChar char="–"/>
        <a:tabLst/>
        <a:defRPr sz="1000" kern="1200">
          <a:solidFill>
            <a:schemeClr val="tx1"/>
          </a:solidFill>
          <a:latin typeface="Arial" panose="020B0604020202020204" pitchFamily="34" charset="0"/>
          <a:ea typeface="+mn-ea"/>
          <a:cs typeface="Arial" panose="020B0604020202020204"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282" userDrawn="1">
          <p15:clr>
            <a:srgbClr val="F26B43"/>
          </p15:clr>
        </p15:guide>
        <p15:guide id="6" orient="horz" pos="5984" userDrawn="1">
          <p15:clr>
            <a:srgbClr val="F26B43"/>
          </p15:clr>
        </p15:guide>
        <p15:guide id="7" pos="272" userDrawn="1">
          <p15:clr>
            <a:srgbClr val="F26B43"/>
          </p15:clr>
        </p15:guide>
        <p15:guide id="8" pos="4490" userDrawn="1">
          <p15:clr>
            <a:srgbClr val="F26B43"/>
          </p15:clr>
        </p15:guide>
        <p15:guide id="13" orient="horz" pos="283" userDrawn="1">
          <p15:clr>
            <a:srgbClr val="F26B43"/>
          </p15:clr>
        </p15:guide>
        <p15:guide id="14" orient="horz" pos="6514" userDrawn="1">
          <p15:clr>
            <a:srgbClr val="F26B43"/>
          </p15:clr>
        </p15:guide>
        <p15:guide id="15" orient="horz" pos="6196" userDrawn="1">
          <p15:clr>
            <a:srgbClr val="F26B43"/>
          </p15:clr>
        </p15:guide>
        <p15:guide id="16" orient="horz" pos="105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A93A44F-DC01-AAA7-B97E-252C7864833E}"/>
              </a:ext>
            </a:extLst>
          </p:cNvPr>
          <p:cNvSpPr>
            <a:spLocks noGrp="1"/>
          </p:cNvSpPr>
          <p:nvPr>
            <p:ph type="body" idx="1"/>
          </p:nvPr>
        </p:nvSpPr>
        <p:spPr>
          <a:xfrm>
            <a:off x="431138" y="2035175"/>
            <a:ext cx="6697399" cy="7463708"/>
          </a:xfrm>
          <a:prstGeom prst="rect">
            <a:avLst/>
          </a:prstGeom>
        </p:spPr>
        <p:txBody>
          <a:bodyPr vert="horz" lIns="0" tIns="0" rIns="0" bIns="0" rtlCol="0" anchor="t" anchorCtr="0">
            <a:noAutofit/>
          </a:body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 name="Title Placeholder 1">
            <a:extLst>
              <a:ext uri="{FF2B5EF4-FFF2-40B4-BE49-F238E27FC236}">
                <a16:creationId xmlns:a16="http://schemas.microsoft.com/office/drawing/2014/main" id="{9C474FCF-4ED1-2C38-9429-3765B08324ED}"/>
              </a:ext>
            </a:extLst>
          </p:cNvPr>
          <p:cNvSpPr>
            <a:spLocks noGrp="1"/>
          </p:cNvSpPr>
          <p:nvPr>
            <p:ph type="title"/>
          </p:nvPr>
        </p:nvSpPr>
        <p:spPr>
          <a:xfrm>
            <a:off x="431138" y="449264"/>
            <a:ext cx="6697399" cy="1223564"/>
          </a:xfrm>
          <a:prstGeom prst="rect">
            <a:avLst/>
          </a:prstGeom>
        </p:spPr>
        <p:txBody>
          <a:bodyPr vert="horz" lIns="0" tIns="0" rIns="0" bIns="0" rtlCol="0" anchor="t" anchorCtr="0">
            <a:noAutofit/>
          </a:bodyPr>
          <a:lstStyle/>
          <a:p>
            <a:r>
              <a:rPr lang="fr-FR" noProof="0"/>
              <a:t>Cliquez pour ajouter le titre du contenu</a:t>
            </a:r>
          </a:p>
        </p:txBody>
      </p:sp>
      <p:sp>
        <p:nvSpPr>
          <p:cNvPr id="4" name="Footer Placeholder 18">
            <a:extLst>
              <a:ext uri="{FF2B5EF4-FFF2-40B4-BE49-F238E27FC236}">
                <a16:creationId xmlns:a16="http://schemas.microsoft.com/office/drawing/2014/main" id="{E1D5A0A6-2D48-FBBB-5DA3-6FB1C3701F62}"/>
              </a:ext>
            </a:extLst>
          </p:cNvPr>
          <p:cNvSpPr txBox="1">
            <a:spLocks/>
          </p:cNvSpPr>
          <p:nvPr userDrawn="1"/>
        </p:nvSpPr>
        <p:spPr>
          <a:xfrm>
            <a:off x="4335118" y="10181363"/>
            <a:ext cx="2792757" cy="157481"/>
          </a:xfrm>
          <a:prstGeom prst="rect">
            <a:avLst/>
          </a:prstGeom>
        </p:spPr>
        <p:txBody>
          <a:bodyPr vert="horz" lIns="0" tIns="0" rIns="0" bIns="0" rtlCol="0" anchor="t" anchorCtr="0"/>
          <a:lstStyle>
            <a:defPPr>
              <a:defRPr lang="en-US"/>
            </a:defPPr>
            <a:lvl1pPr marL="0" algn="r" defTabSz="914400" rtl="0" eaLnBrk="1" latinLnBrk="0" hangingPunct="1">
              <a:defRPr sz="9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noProof="0">
                <a:solidFill>
                  <a:schemeClr val="tx1"/>
                </a:solidFill>
                <a:latin typeface="Arial" panose="020B0604020202020204" pitchFamily="34" charset="0"/>
              </a:rPr>
              <a:t>Titre du document ici   |   </a:t>
            </a:r>
            <a:fld id="{E9F6ED01-AF61-C748-9893-D1F99F2C2128}" type="slidenum">
              <a:rPr lang="fr-FR" noProof="0" smtClean="0">
                <a:solidFill>
                  <a:schemeClr val="tx1"/>
                </a:solidFill>
                <a:latin typeface="Arial" panose="020B0604020202020204" pitchFamily="34" charset="0"/>
              </a:rPr>
              <a:pPr/>
              <a:t>‹N°›</a:t>
            </a:fld>
            <a:endParaRPr lang="fr-FR" noProof="0">
              <a:solidFill>
                <a:schemeClr val="tx1"/>
              </a:solidFill>
              <a:latin typeface="Arial" panose="020B0604020202020204" pitchFamily="34" charset="0"/>
            </a:endParaRPr>
          </a:p>
        </p:txBody>
      </p:sp>
      <p:sp>
        <p:nvSpPr>
          <p:cNvPr id="5" name="Date Placeholder 3">
            <a:extLst>
              <a:ext uri="{FF2B5EF4-FFF2-40B4-BE49-F238E27FC236}">
                <a16:creationId xmlns:a16="http://schemas.microsoft.com/office/drawing/2014/main" id="{2EBFBAF3-B445-9894-86F2-A3C6175793F1}"/>
              </a:ext>
            </a:extLst>
          </p:cNvPr>
          <p:cNvSpPr txBox="1">
            <a:spLocks/>
          </p:cNvSpPr>
          <p:nvPr userDrawn="1"/>
        </p:nvSpPr>
        <p:spPr>
          <a:xfrm>
            <a:off x="431800" y="10183494"/>
            <a:ext cx="3188427" cy="157481"/>
          </a:xfrm>
          <a:prstGeom prst="rect">
            <a:avLst/>
          </a:prstGeom>
          <a:noFill/>
        </p:spPr>
        <p:txBody>
          <a:bodyPr vert="horz" lIns="0" tIns="0" rIns="0" bIns="0" rtlCol="0" anchor="t"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noProof="0">
                <a:solidFill>
                  <a:schemeClr val="tx1"/>
                </a:solidFill>
                <a:latin typeface="Arial" panose="020B0604020202020204" pitchFamily="34" charset="0"/>
              </a:rPr>
              <a:t>Copyright© Talent Solutions</a:t>
            </a:r>
          </a:p>
        </p:txBody>
      </p:sp>
    </p:spTree>
    <p:extLst>
      <p:ext uri="{BB962C8B-B14F-4D97-AF65-F5344CB8AC3E}">
        <p14:creationId xmlns:p14="http://schemas.microsoft.com/office/powerpoint/2010/main" val="1609648360"/>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 id="2147484273" r:id="rId12"/>
    <p:sldLayoutId id="2147484274" r:id="rId13"/>
    <p:sldLayoutId id="2147484275" r:id="rId14"/>
    <p:sldLayoutId id="2147484276" r:id="rId15"/>
    <p:sldLayoutId id="2147484277" r:id="rId16"/>
  </p:sldLayoutIdLst>
  <p:hf sldNum="0" hdr="0" ftr="0" dt="0"/>
  <p:txStyles>
    <p:titleStyle>
      <a:lvl1pPr algn="l" defTabSz="567019" rtl="0" eaLnBrk="1" latinLnBrk="0" hangingPunct="1">
        <a:lnSpc>
          <a:spcPct val="90000"/>
        </a:lnSpc>
        <a:spcBef>
          <a:spcPct val="0"/>
        </a:spcBef>
        <a:buNone/>
        <a:defRPr lang="en-GB" sz="3000" b="1" kern="1200" smtClean="0">
          <a:solidFill>
            <a:schemeClr val="accent3"/>
          </a:solidFill>
          <a:effectLst/>
          <a:latin typeface="+mj-lt"/>
          <a:ea typeface="+mj-ea"/>
          <a:cs typeface="+mj-cs"/>
        </a:defRPr>
      </a:lvl1pPr>
    </p:titleStyle>
    <p:bodyStyle>
      <a:lvl1pPr marL="112223" indent="-112223" algn="l" defTabSz="567019" rtl="0" eaLnBrk="1" latinLnBrk="0" hangingPunct="1">
        <a:lnSpc>
          <a:spcPct val="100000"/>
        </a:lnSpc>
        <a:spcBef>
          <a:spcPts val="0"/>
        </a:spcBef>
        <a:spcAft>
          <a:spcPts val="744"/>
        </a:spcAft>
        <a:buSzPct val="9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223236" indent="-111618" algn="l" defTabSz="567019" rtl="0" eaLnBrk="1" latinLnBrk="0" hangingPunct="1">
        <a:lnSpc>
          <a:spcPct val="100000"/>
        </a:lnSpc>
        <a:spcBef>
          <a:spcPts val="0"/>
        </a:spcBef>
        <a:spcAft>
          <a:spcPts val="744"/>
        </a:spcAft>
        <a:buFont typeface="Arial"/>
        <a:buChar char="–"/>
        <a:tabLst>
          <a:tab pos="355372" algn="l"/>
        </a:tabLst>
        <a:defRPr sz="1200" kern="1200">
          <a:solidFill>
            <a:schemeClr val="tx1"/>
          </a:solidFill>
          <a:latin typeface="Arial" panose="020B0604020202020204" pitchFamily="34" charset="0"/>
          <a:ea typeface="+mn-ea"/>
          <a:cs typeface="Arial" panose="020B0604020202020204" pitchFamily="34" charset="0"/>
        </a:defRPr>
      </a:lvl2pPr>
      <a:lvl3pPr marL="334854" indent="-111618" algn="l" defTabSz="567019" rtl="0" eaLnBrk="1" latinLnBrk="0" hangingPunct="1">
        <a:lnSpc>
          <a:spcPct val="100000"/>
        </a:lnSpc>
        <a:spcBef>
          <a:spcPts val="0"/>
        </a:spcBef>
        <a:spcAft>
          <a:spcPts val="744"/>
        </a:spcAft>
        <a:buFont typeface="Arial"/>
        <a:buChar char="–"/>
        <a:tabLst/>
        <a:defRPr sz="1100" kern="1200">
          <a:solidFill>
            <a:schemeClr val="tx1"/>
          </a:solidFill>
          <a:latin typeface="Arial" panose="020B0604020202020204" pitchFamily="34" charset="0"/>
          <a:ea typeface="+mn-ea"/>
          <a:cs typeface="Arial" panose="020B0604020202020204" pitchFamily="34" charset="0"/>
        </a:defRPr>
      </a:lvl3pPr>
      <a:lvl4pPr marL="446472" indent="-111618" algn="l" defTabSz="567019" rtl="0" eaLnBrk="1" latinLnBrk="0" hangingPunct="1">
        <a:lnSpc>
          <a:spcPct val="100000"/>
        </a:lnSpc>
        <a:spcBef>
          <a:spcPts val="0"/>
        </a:spcBef>
        <a:spcAft>
          <a:spcPts val="744"/>
        </a:spcAft>
        <a:buFont typeface="Arial"/>
        <a:buChar char="–"/>
        <a:tabLst/>
        <a:defRPr sz="1050" kern="1200">
          <a:solidFill>
            <a:schemeClr val="tx1"/>
          </a:solidFill>
          <a:latin typeface="Arial" panose="020B0604020202020204" pitchFamily="34" charset="0"/>
          <a:ea typeface="+mn-ea"/>
          <a:cs typeface="Arial" panose="020B0604020202020204" pitchFamily="34" charset="0"/>
        </a:defRPr>
      </a:lvl4pPr>
      <a:lvl5pPr marL="558090" indent="-111618" algn="l" defTabSz="567019" rtl="0" eaLnBrk="1" latinLnBrk="0" hangingPunct="1">
        <a:lnSpc>
          <a:spcPct val="100000"/>
        </a:lnSpc>
        <a:spcBef>
          <a:spcPts val="0"/>
        </a:spcBef>
        <a:spcAft>
          <a:spcPts val="744"/>
        </a:spcAft>
        <a:buFont typeface="Arial"/>
        <a:buChar char="–"/>
        <a:tabLst/>
        <a:defRPr sz="1000" kern="1200">
          <a:solidFill>
            <a:schemeClr val="tx1"/>
          </a:solidFill>
          <a:latin typeface="Arial" panose="020B0604020202020204" pitchFamily="34" charset="0"/>
          <a:ea typeface="+mn-ea"/>
          <a:cs typeface="Arial" panose="020B0604020202020204"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282" userDrawn="1">
          <p15:clr>
            <a:srgbClr val="F26B43"/>
          </p15:clr>
        </p15:guide>
        <p15:guide id="6" orient="horz" pos="5984" userDrawn="1">
          <p15:clr>
            <a:srgbClr val="F26B43"/>
          </p15:clr>
        </p15:guide>
        <p15:guide id="7" pos="272" userDrawn="1">
          <p15:clr>
            <a:srgbClr val="F26B43"/>
          </p15:clr>
        </p15:guide>
        <p15:guide id="8" pos="4490" userDrawn="1">
          <p15:clr>
            <a:srgbClr val="F26B43"/>
          </p15:clr>
        </p15:guide>
        <p15:guide id="13" orient="horz" pos="283" userDrawn="1">
          <p15:clr>
            <a:srgbClr val="F26B43"/>
          </p15:clr>
        </p15:guide>
        <p15:guide id="14" orient="horz" pos="6514" userDrawn="1">
          <p15:clr>
            <a:srgbClr val="F26B43"/>
          </p15:clr>
        </p15:guide>
        <p15:guide id="15" orient="horz" pos="6196" userDrawn="1">
          <p15:clr>
            <a:srgbClr val="F26B43"/>
          </p15:clr>
        </p15:guide>
        <p15:guide id="16" orient="horz" pos="105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A93A44F-DC01-AAA7-B97E-252C7864833E}"/>
              </a:ext>
            </a:extLst>
          </p:cNvPr>
          <p:cNvSpPr>
            <a:spLocks noGrp="1"/>
          </p:cNvSpPr>
          <p:nvPr>
            <p:ph type="body" idx="1"/>
          </p:nvPr>
        </p:nvSpPr>
        <p:spPr>
          <a:xfrm>
            <a:off x="431138" y="2035175"/>
            <a:ext cx="6697399" cy="7463708"/>
          </a:xfrm>
          <a:prstGeom prst="rect">
            <a:avLst/>
          </a:prstGeom>
        </p:spPr>
        <p:txBody>
          <a:bodyPr vert="horz" lIns="0" tIns="0" rIns="0" bIns="0" rtlCol="0" anchor="t" anchorCtr="0">
            <a:noAutofit/>
          </a:body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 name="Title Placeholder 1">
            <a:extLst>
              <a:ext uri="{FF2B5EF4-FFF2-40B4-BE49-F238E27FC236}">
                <a16:creationId xmlns:a16="http://schemas.microsoft.com/office/drawing/2014/main" id="{9C474FCF-4ED1-2C38-9429-3765B08324ED}"/>
              </a:ext>
            </a:extLst>
          </p:cNvPr>
          <p:cNvSpPr>
            <a:spLocks noGrp="1"/>
          </p:cNvSpPr>
          <p:nvPr>
            <p:ph type="title"/>
          </p:nvPr>
        </p:nvSpPr>
        <p:spPr>
          <a:xfrm>
            <a:off x="431138" y="449264"/>
            <a:ext cx="6697399" cy="1223564"/>
          </a:xfrm>
          <a:prstGeom prst="rect">
            <a:avLst/>
          </a:prstGeom>
        </p:spPr>
        <p:txBody>
          <a:bodyPr vert="horz" lIns="0" tIns="0" rIns="0" bIns="0" rtlCol="0" anchor="t" anchorCtr="0">
            <a:noAutofit/>
          </a:bodyPr>
          <a:lstStyle/>
          <a:p>
            <a:r>
              <a:rPr lang="fr-FR" noProof="0"/>
              <a:t>Cliquez pour ajouter le titre du contenu</a:t>
            </a:r>
          </a:p>
        </p:txBody>
      </p:sp>
      <p:sp>
        <p:nvSpPr>
          <p:cNvPr id="4" name="Footer Placeholder 18">
            <a:extLst>
              <a:ext uri="{FF2B5EF4-FFF2-40B4-BE49-F238E27FC236}">
                <a16:creationId xmlns:a16="http://schemas.microsoft.com/office/drawing/2014/main" id="{E1D5A0A6-2D48-FBBB-5DA3-6FB1C3701F62}"/>
              </a:ext>
            </a:extLst>
          </p:cNvPr>
          <p:cNvSpPr txBox="1">
            <a:spLocks/>
          </p:cNvSpPr>
          <p:nvPr userDrawn="1"/>
        </p:nvSpPr>
        <p:spPr>
          <a:xfrm>
            <a:off x="4335118" y="10181363"/>
            <a:ext cx="2792757" cy="157481"/>
          </a:xfrm>
          <a:prstGeom prst="rect">
            <a:avLst/>
          </a:prstGeom>
        </p:spPr>
        <p:txBody>
          <a:bodyPr vert="horz" lIns="0" tIns="0" rIns="0" bIns="0" rtlCol="0" anchor="t" anchorCtr="0"/>
          <a:lstStyle>
            <a:defPPr>
              <a:defRPr lang="en-US"/>
            </a:defPPr>
            <a:lvl1pPr marL="0" algn="r" defTabSz="914400" rtl="0" eaLnBrk="1" latinLnBrk="0" hangingPunct="1">
              <a:defRPr sz="9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noProof="0">
                <a:solidFill>
                  <a:schemeClr val="tx1"/>
                </a:solidFill>
                <a:latin typeface="Arial" panose="020B0604020202020204" pitchFamily="34" charset="0"/>
              </a:rPr>
              <a:t>Titre du document ici   |   </a:t>
            </a:r>
            <a:fld id="{E9F6ED01-AF61-C748-9893-D1F99F2C2128}" type="slidenum">
              <a:rPr lang="fr-FR" noProof="0" smtClean="0">
                <a:solidFill>
                  <a:schemeClr val="tx1"/>
                </a:solidFill>
                <a:latin typeface="Arial" panose="020B0604020202020204" pitchFamily="34" charset="0"/>
              </a:rPr>
              <a:pPr/>
              <a:t>‹N°›</a:t>
            </a:fld>
            <a:endParaRPr lang="fr-FR" noProof="0">
              <a:solidFill>
                <a:schemeClr val="tx1"/>
              </a:solidFill>
              <a:latin typeface="Arial" panose="020B0604020202020204" pitchFamily="34" charset="0"/>
            </a:endParaRPr>
          </a:p>
        </p:txBody>
      </p:sp>
      <p:sp>
        <p:nvSpPr>
          <p:cNvPr id="5" name="Date Placeholder 3">
            <a:extLst>
              <a:ext uri="{FF2B5EF4-FFF2-40B4-BE49-F238E27FC236}">
                <a16:creationId xmlns:a16="http://schemas.microsoft.com/office/drawing/2014/main" id="{2EBFBAF3-B445-9894-86F2-A3C6175793F1}"/>
              </a:ext>
            </a:extLst>
          </p:cNvPr>
          <p:cNvSpPr txBox="1">
            <a:spLocks/>
          </p:cNvSpPr>
          <p:nvPr userDrawn="1"/>
        </p:nvSpPr>
        <p:spPr>
          <a:xfrm>
            <a:off x="431800" y="10183494"/>
            <a:ext cx="3188427" cy="157481"/>
          </a:xfrm>
          <a:prstGeom prst="rect">
            <a:avLst/>
          </a:prstGeom>
          <a:noFill/>
        </p:spPr>
        <p:txBody>
          <a:bodyPr vert="horz" lIns="0" tIns="0" rIns="0" bIns="0" rtlCol="0" anchor="t"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noProof="0">
                <a:solidFill>
                  <a:schemeClr val="tx1"/>
                </a:solidFill>
                <a:latin typeface="Arial" panose="020B0604020202020204" pitchFamily="34" charset="0"/>
              </a:rPr>
              <a:t>Copyright© Talent Solutions</a:t>
            </a:r>
          </a:p>
        </p:txBody>
      </p:sp>
    </p:spTree>
    <p:extLst>
      <p:ext uri="{BB962C8B-B14F-4D97-AF65-F5344CB8AC3E}">
        <p14:creationId xmlns:p14="http://schemas.microsoft.com/office/powerpoint/2010/main" val="3681023337"/>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Lst>
  <p:hf sldNum="0" hdr="0" ftr="0" dt="0"/>
  <p:txStyles>
    <p:titleStyle>
      <a:lvl1pPr algn="l" defTabSz="567019" rtl="0" eaLnBrk="1" latinLnBrk="0" hangingPunct="1">
        <a:lnSpc>
          <a:spcPct val="90000"/>
        </a:lnSpc>
        <a:spcBef>
          <a:spcPct val="0"/>
        </a:spcBef>
        <a:buNone/>
        <a:defRPr lang="en-GB" sz="3000" b="1" kern="1200" smtClean="0">
          <a:solidFill>
            <a:schemeClr val="accent4"/>
          </a:solidFill>
          <a:effectLst/>
          <a:latin typeface="+mj-lt"/>
          <a:ea typeface="+mj-ea"/>
          <a:cs typeface="+mj-cs"/>
        </a:defRPr>
      </a:lvl1pPr>
    </p:titleStyle>
    <p:bodyStyle>
      <a:lvl1pPr marL="112223" indent="-112223" algn="l" defTabSz="567019" rtl="0" eaLnBrk="1" latinLnBrk="0" hangingPunct="1">
        <a:lnSpc>
          <a:spcPct val="100000"/>
        </a:lnSpc>
        <a:spcBef>
          <a:spcPts val="0"/>
        </a:spcBef>
        <a:spcAft>
          <a:spcPts val="744"/>
        </a:spcAft>
        <a:buSzPct val="9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223236" indent="-111618" algn="l" defTabSz="567019" rtl="0" eaLnBrk="1" latinLnBrk="0" hangingPunct="1">
        <a:lnSpc>
          <a:spcPct val="100000"/>
        </a:lnSpc>
        <a:spcBef>
          <a:spcPts val="0"/>
        </a:spcBef>
        <a:spcAft>
          <a:spcPts val="744"/>
        </a:spcAft>
        <a:buFont typeface="Arial"/>
        <a:buChar char="–"/>
        <a:tabLst>
          <a:tab pos="355372" algn="l"/>
        </a:tabLst>
        <a:defRPr sz="1200" kern="1200">
          <a:solidFill>
            <a:schemeClr val="tx1"/>
          </a:solidFill>
          <a:latin typeface="Arial" panose="020B0604020202020204" pitchFamily="34" charset="0"/>
          <a:ea typeface="+mn-ea"/>
          <a:cs typeface="Arial" panose="020B0604020202020204" pitchFamily="34" charset="0"/>
        </a:defRPr>
      </a:lvl2pPr>
      <a:lvl3pPr marL="334854" indent="-111618" algn="l" defTabSz="567019" rtl="0" eaLnBrk="1" latinLnBrk="0" hangingPunct="1">
        <a:lnSpc>
          <a:spcPct val="100000"/>
        </a:lnSpc>
        <a:spcBef>
          <a:spcPts val="0"/>
        </a:spcBef>
        <a:spcAft>
          <a:spcPts val="744"/>
        </a:spcAft>
        <a:buFont typeface="Arial"/>
        <a:buChar char="–"/>
        <a:tabLst/>
        <a:defRPr sz="1100" kern="1200">
          <a:solidFill>
            <a:schemeClr val="tx1"/>
          </a:solidFill>
          <a:latin typeface="Arial" panose="020B0604020202020204" pitchFamily="34" charset="0"/>
          <a:ea typeface="+mn-ea"/>
          <a:cs typeface="Arial" panose="020B0604020202020204" pitchFamily="34" charset="0"/>
        </a:defRPr>
      </a:lvl3pPr>
      <a:lvl4pPr marL="446472" indent="-111618" algn="l" defTabSz="567019" rtl="0" eaLnBrk="1" latinLnBrk="0" hangingPunct="1">
        <a:lnSpc>
          <a:spcPct val="100000"/>
        </a:lnSpc>
        <a:spcBef>
          <a:spcPts val="0"/>
        </a:spcBef>
        <a:spcAft>
          <a:spcPts val="744"/>
        </a:spcAft>
        <a:buFont typeface="Arial"/>
        <a:buChar char="–"/>
        <a:tabLst/>
        <a:defRPr sz="1050" kern="1200">
          <a:solidFill>
            <a:schemeClr val="tx1"/>
          </a:solidFill>
          <a:latin typeface="Arial" panose="020B0604020202020204" pitchFamily="34" charset="0"/>
          <a:ea typeface="+mn-ea"/>
          <a:cs typeface="Arial" panose="020B0604020202020204" pitchFamily="34" charset="0"/>
        </a:defRPr>
      </a:lvl4pPr>
      <a:lvl5pPr marL="558090" indent="-111618" algn="l" defTabSz="567019" rtl="0" eaLnBrk="1" latinLnBrk="0" hangingPunct="1">
        <a:lnSpc>
          <a:spcPct val="100000"/>
        </a:lnSpc>
        <a:spcBef>
          <a:spcPts val="0"/>
        </a:spcBef>
        <a:spcAft>
          <a:spcPts val="744"/>
        </a:spcAft>
        <a:buFont typeface="Arial"/>
        <a:buChar char="–"/>
        <a:tabLst/>
        <a:defRPr sz="1000" kern="1200">
          <a:solidFill>
            <a:schemeClr val="tx1"/>
          </a:solidFill>
          <a:latin typeface="Arial" panose="020B0604020202020204" pitchFamily="34" charset="0"/>
          <a:ea typeface="+mn-ea"/>
          <a:cs typeface="Arial" panose="020B0604020202020204"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282" userDrawn="1">
          <p15:clr>
            <a:srgbClr val="F26B43"/>
          </p15:clr>
        </p15:guide>
        <p15:guide id="6" orient="horz" pos="5984" userDrawn="1">
          <p15:clr>
            <a:srgbClr val="F26B43"/>
          </p15:clr>
        </p15:guide>
        <p15:guide id="7" pos="272" userDrawn="1">
          <p15:clr>
            <a:srgbClr val="F26B43"/>
          </p15:clr>
        </p15:guide>
        <p15:guide id="8" pos="4490" userDrawn="1">
          <p15:clr>
            <a:srgbClr val="F26B43"/>
          </p15:clr>
        </p15:guide>
        <p15:guide id="13" orient="horz" pos="283" userDrawn="1">
          <p15:clr>
            <a:srgbClr val="F26B43"/>
          </p15:clr>
        </p15:guide>
        <p15:guide id="14" orient="horz" pos="6514" userDrawn="1">
          <p15:clr>
            <a:srgbClr val="F26B43"/>
          </p15:clr>
        </p15:guide>
        <p15:guide id="15" orient="horz" pos="6196" userDrawn="1">
          <p15:clr>
            <a:srgbClr val="F26B43"/>
          </p15:clr>
        </p15:guide>
        <p15:guide id="16" orient="horz" pos="105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A93A44F-DC01-AAA7-B97E-252C7864833E}"/>
              </a:ext>
            </a:extLst>
          </p:cNvPr>
          <p:cNvSpPr>
            <a:spLocks noGrp="1"/>
          </p:cNvSpPr>
          <p:nvPr>
            <p:ph type="body" idx="1"/>
          </p:nvPr>
        </p:nvSpPr>
        <p:spPr>
          <a:xfrm>
            <a:off x="431138" y="2035175"/>
            <a:ext cx="6697399" cy="7463708"/>
          </a:xfrm>
          <a:prstGeom prst="rect">
            <a:avLst/>
          </a:prstGeom>
        </p:spPr>
        <p:txBody>
          <a:bodyPr vert="horz" lIns="0" tIns="0" rIns="0" bIns="0" rtlCol="0" anchor="t" anchorCtr="0">
            <a:noAutofit/>
          </a:bodyPr>
          <a:lstStyle/>
          <a:p>
            <a:pPr lvl="0"/>
            <a:r>
              <a:rPr lang="fr-FR" noProof="0"/>
              <a:t>Cliquez pour modifier les styles de texte principal</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 name="Title Placeholder 1">
            <a:extLst>
              <a:ext uri="{FF2B5EF4-FFF2-40B4-BE49-F238E27FC236}">
                <a16:creationId xmlns:a16="http://schemas.microsoft.com/office/drawing/2014/main" id="{9C474FCF-4ED1-2C38-9429-3765B08324ED}"/>
              </a:ext>
            </a:extLst>
          </p:cNvPr>
          <p:cNvSpPr>
            <a:spLocks noGrp="1"/>
          </p:cNvSpPr>
          <p:nvPr>
            <p:ph type="title"/>
          </p:nvPr>
        </p:nvSpPr>
        <p:spPr>
          <a:xfrm>
            <a:off x="431138" y="449264"/>
            <a:ext cx="6697399" cy="1223564"/>
          </a:xfrm>
          <a:prstGeom prst="rect">
            <a:avLst/>
          </a:prstGeom>
        </p:spPr>
        <p:txBody>
          <a:bodyPr vert="horz" lIns="0" tIns="0" rIns="0" bIns="0" rtlCol="0" anchor="t" anchorCtr="0">
            <a:noAutofit/>
          </a:bodyPr>
          <a:lstStyle/>
          <a:p>
            <a:r>
              <a:rPr lang="fr-FR" noProof="0"/>
              <a:t>Cliquez pour ajouter le titre du contenu</a:t>
            </a:r>
          </a:p>
        </p:txBody>
      </p:sp>
      <p:sp>
        <p:nvSpPr>
          <p:cNvPr id="4" name="Footer Placeholder 18">
            <a:extLst>
              <a:ext uri="{FF2B5EF4-FFF2-40B4-BE49-F238E27FC236}">
                <a16:creationId xmlns:a16="http://schemas.microsoft.com/office/drawing/2014/main" id="{E1D5A0A6-2D48-FBBB-5DA3-6FB1C3701F62}"/>
              </a:ext>
            </a:extLst>
          </p:cNvPr>
          <p:cNvSpPr txBox="1">
            <a:spLocks/>
          </p:cNvSpPr>
          <p:nvPr userDrawn="1"/>
        </p:nvSpPr>
        <p:spPr>
          <a:xfrm>
            <a:off x="4335118" y="10181363"/>
            <a:ext cx="2792757" cy="157481"/>
          </a:xfrm>
          <a:prstGeom prst="rect">
            <a:avLst/>
          </a:prstGeom>
        </p:spPr>
        <p:txBody>
          <a:bodyPr vert="horz" lIns="0" tIns="0" rIns="0" bIns="0" rtlCol="0" anchor="t" anchorCtr="0"/>
          <a:lstStyle>
            <a:defPPr>
              <a:defRPr lang="en-US"/>
            </a:defPPr>
            <a:lvl1pPr marL="0" algn="r" defTabSz="914400" rtl="0" eaLnBrk="1" latinLnBrk="0" hangingPunct="1">
              <a:defRPr sz="9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noProof="0">
                <a:solidFill>
                  <a:schemeClr val="tx1"/>
                </a:solidFill>
                <a:latin typeface="Arial" panose="020B0604020202020204" pitchFamily="34" charset="0"/>
              </a:rPr>
              <a:t>Titre du document ici   |   </a:t>
            </a:r>
            <a:fld id="{E9F6ED01-AF61-C748-9893-D1F99F2C2128}" type="slidenum">
              <a:rPr lang="fr-FR" noProof="0" smtClean="0">
                <a:solidFill>
                  <a:schemeClr val="tx1"/>
                </a:solidFill>
                <a:latin typeface="Arial" panose="020B0604020202020204" pitchFamily="34" charset="0"/>
              </a:rPr>
              <a:pPr/>
              <a:t>‹N°›</a:t>
            </a:fld>
            <a:endParaRPr lang="fr-FR" noProof="0">
              <a:solidFill>
                <a:schemeClr val="tx1"/>
              </a:solidFill>
              <a:latin typeface="Arial" panose="020B0604020202020204" pitchFamily="34" charset="0"/>
            </a:endParaRPr>
          </a:p>
        </p:txBody>
      </p:sp>
      <p:sp>
        <p:nvSpPr>
          <p:cNvPr id="5" name="Date Placeholder 3">
            <a:extLst>
              <a:ext uri="{FF2B5EF4-FFF2-40B4-BE49-F238E27FC236}">
                <a16:creationId xmlns:a16="http://schemas.microsoft.com/office/drawing/2014/main" id="{2EBFBAF3-B445-9894-86F2-A3C6175793F1}"/>
              </a:ext>
            </a:extLst>
          </p:cNvPr>
          <p:cNvSpPr txBox="1">
            <a:spLocks/>
          </p:cNvSpPr>
          <p:nvPr userDrawn="1"/>
        </p:nvSpPr>
        <p:spPr>
          <a:xfrm>
            <a:off x="431800" y="10183494"/>
            <a:ext cx="3188427" cy="157481"/>
          </a:xfrm>
          <a:prstGeom prst="rect">
            <a:avLst/>
          </a:prstGeom>
          <a:noFill/>
        </p:spPr>
        <p:txBody>
          <a:bodyPr vert="horz" lIns="0" tIns="0" rIns="0" bIns="0" rtlCol="0" anchor="t"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noProof="0">
                <a:solidFill>
                  <a:schemeClr val="tx1"/>
                </a:solidFill>
                <a:latin typeface="Arial" panose="020B0604020202020204" pitchFamily="34" charset="0"/>
              </a:rPr>
              <a:t>Copyright© Talent Solutions</a:t>
            </a:r>
          </a:p>
        </p:txBody>
      </p:sp>
    </p:spTree>
    <p:extLst>
      <p:ext uri="{BB962C8B-B14F-4D97-AF65-F5344CB8AC3E}">
        <p14:creationId xmlns:p14="http://schemas.microsoft.com/office/powerpoint/2010/main" val="1724845175"/>
      </p:ext>
    </p:extLst>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 id="2147484311" r:id="rId12"/>
    <p:sldLayoutId id="2147484312" r:id="rId13"/>
    <p:sldLayoutId id="2147484313" r:id="rId14"/>
    <p:sldLayoutId id="2147484314" r:id="rId15"/>
    <p:sldLayoutId id="2147484315" r:id="rId16"/>
  </p:sldLayoutIdLst>
  <p:hf sldNum="0" hdr="0" ftr="0" dt="0"/>
  <p:txStyles>
    <p:titleStyle>
      <a:lvl1pPr algn="l" defTabSz="567019" rtl="0" eaLnBrk="1" latinLnBrk="0" hangingPunct="1">
        <a:lnSpc>
          <a:spcPct val="90000"/>
        </a:lnSpc>
        <a:spcBef>
          <a:spcPct val="0"/>
        </a:spcBef>
        <a:buNone/>
        <a:defRPr lang="en-GB" sz="3000" b="1" kern="1200" smtClean="0">
          <a:solidFill>
            <a:schemeClr val="accent5"/>
          </a:solidFill>
          <a:effectLst/>
          <a:latin typeface="+mj-lt"/>
          <a:ea typeface="+mj-ea"/>
          <a:cs typeface="+mj-cs"/>
        </a:defRPr>
      </a:lvl1pPr>
    </p:titleStyle>
    <p:bodyStyle>
      <a:lvl1pPr marL="112223" indent="-112223" algn="l" defTabSz="567019" rtl="0" eaLnBrk="1" latinLnBrk="0" hangingPunct="1">
        <a:lnSpc>
          <a:spcPct val="100000"/>
        </a:lnSpc>
        <a:spcBef>
          <a:spcPts val="0"/>
        </a:spcBef>
        <a:spcAft>
          <a:spcPts val="744"/>
        </a:spcAft>
        <a:buSzPct val="9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223236" indent="-111618" algn="l" defTabSz="567019" rtl="0" eaLnBrk="1" latinLnBrk="0" hangingPunct="1">
        <a:lnSpc>
          <a:spcPct val="100000"/>
        </a:lnSpc>
        <a:spcBef>
          <a:spcPts val="0"/>
        </a:spcBef>
        <a:spcAft>
          <a:spcPts val="744"/>
        </a:spcAft>
        <a:buFont typeface="Arial"/>
        <a:buChar char="–"/>
        <a:tabLst>
          <a:tab pos="355372" algn="l"/>
        </a:tabLst>
        <a:defRPr sz="1200" kern="1200">
          <a:solidFill>
            <a:schemeClr val="tx1"/>
          </a:solidFill>
          <a:latin typeface="Arial" panose="020B0604020202020204" pitchFamily="34" charset="0"/>
          <a:ea typeface="+mn-ea"/>
          <a:cs typeface="Arial" panose="020B0604020202020204" pitchFamily="34" charset="0"/>
        </a:defRPr>
      </a:lvl2pPr>
      <a:lvl3pPr marL="334854" indent="-111618" algn="l" defTabSz="567019" rtl="0" eaLnBrk="1" latinLnBrk="0" hangingPunct="1">
        <a:lnSpc>
          <a:spcPct val="100000"/>
        </a:lnSpc>
        <a:spcBef>
          <a:spcPts val="0"/>
        </a:spcBef>
        <a:spcAft>
          <a:spcPts val="744"/>
        </a:spcAft>
        <a:buFont typeface="Arial"/>
        <a:buChar char="–"/>
        <a:tabLst/>
        <a:defRPr sz="1100" kern="1200">
          <a:solidFill>
            <a:schemeClr val="tx1"/>
          </a:solidFill>
          <a:latin typeface="Arial" panose="020B0604020202020204" pitchFamily="34" charset="0"/>
          <a:ea typeface="+mn-ea"/>
          <a:cs typeface="Arial" panose="020B0604020202020204" pitchFamily="34" charset="0"/>
        </a:defRPr>
      </a:lvl3pPr>
      <a:lvl4pPr marL="446472" indent="-111618" algn="l" defTabSz="567019" rtl="0" eaLnBrk="1" latinLnBrk="0" hangingPunct="1">
        <a:lnSpc>
          <a:spcPct val="100000"/>
        </a:lnSpc>
        <a:spcBef>
          <a:spcPts val="0"/>
        </a:spcBef>
        <a:spcAft>
          <a:spcPts val="744"/>
        </a:spcAft>
        <a:buFont typeface="Arial"/>
        <a:buChar char="–"/>
        <a:tabLst/>
        <a:defRPr sz="1050" kern="1200">
          <a:solidFill>
            <a:schemeClr val="tx1"/>
          </a:solidFill>
          <a:latin typeface="Arial" panose="020B0604020202020204" pitchFamily="34" charset="0"/>
          <a:ea typeface="+mn-ea"/>
          <a:cs typeface="Arial" panose="020B0604020202020204" pitchFamily="34" charset="0"/>
        </a:defRPr>
      </a:lvl4pPr>
      <a:lvl5pPr marL="558090" indent="-111618" algn="l" defTabSz="567019" rtl="0" eaLnBrk="1" latinLnBrk="0" hangingPunct="1">
        <a:lnSpc>
          <a:spcPct val="100000"/>
        </a:lnSpc>
        <a:spcBef>
          <a:spcPts val="0"/>
        </a:spcBef>
        <a:spcAft>
          <a:spcPts val="744"/>
        </a:spcAft>
        <a:buFont typeface="Arial"/>
        <a:buChar char="–"/>
        <a:tabLst/>
        <a:defRPr sz="1000" kern="1200">
          <a:solidFill>
            <a:schemeClr val="tx1"/>
          </a:solidFill>
          <a:latin typeface="Arial" panose="020B0604020202020204" pitchFamily="34" charset="0"/>
          <a:ea typeface="+mn-ea"/>
          <a:cs typeface="Arial" panose="020B0604020202020204"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282" userDrawn="1">
          <p15:clr>
            <a:srgbClr val="F26B43"/>
          </p15:clr>
        </p15:guide>
        <p15:guide id="6" orient="horz" pos="5984" userDrawn="1">
          <p15:clr>
            <a:srgbClr val="F26B43"/>
          </p15:clr>
        </p15:guide>
        <p15:guide id="7" pos="272" userDrawn="1">
          <p15:clr>
            <a:srgbClr val="F26B43"/>
          </p15:clr>
        </p15:guide>
        <p15:guide id="8" pos="4490" userDrawn="1">
          <p15:clr>
            <a:srgbClr val="F26B43"/>
          </p15:clr>
        </p15:guide>
        <p15:guide id="13" orient="horz" pos="283" userDrawn="1">
          <p15:clr>
            <a:srgbClr val="F26B43"/>
          </p15:clr>
        </p15:guide>
        <p15:guide id="14" orient="horz" pos="6514" userDrawn="1">
          <p15:clr>
            <a:srgbClr val="F26B43"/>
          </p15:clr>
        </p15:guide>
        <p15:guide id="15" orient="horz" pos="6196" userDrawn="1">
          <p15:clr>
            <a:srgbClr val="F26B43"/>
          </p15:clr>
        </p15:guide>
        <p15:guide id="16" orient="horz" pos="105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jpe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5.png"/><Relationship Id="rId18" Type="http://schemas.openxmlformats.org/officeDocument/2006/relationships/image" Target="../media/image49.png"/><Relationship Id="rId3" Type="http://schemas.openxmlformats.org/officeDocument/2006/relationships/image" Target="../media/image38.png"/><Relationship Id="rId21" Type="http://schemas.openxmlformats.org/officeDocument/2006/relationships/hyperlink" Target="https://hub.talentsolutions.manpowergroup.fr/formations" TargetMode="External"/><Relationship Id="rId7" Type="http://schemas.openxmlformats.org/officeDocument/2006/relationships/image" Target="../media/image42.svg"/><Relationship Id="rId12" Type="http://schemas.openxmlformats.org/officeDocument/2006/relationships/hyperlink" Target="https://www.mpgtalentsolutions.com/fr/fr" TargetMode="External"/><Relationship Id="rId17" Type="http://schemas.openxmlformats.org/officeDocument/2006/relationships/image" Target="../media/image48.png"/><Relationship Id="rId2" Type="http://schemas.openxmlformats.org/officeDocument/2006/relationships/notesSlide" Target="../notesSlides/notesSlide1.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hyperlink" Target="mailto:referenthandicap@manpowergroup.fr" TargetMode="External"/><Relationship Id="rId5" Type="http://schemas.openxmlformats.org/officeDocument/2006/relationships/image" Target="../media/image40.png"/><Relationship Id="rId15" Type="http://schemas.openxmlformats.org/officeDocument/2006/relationships/image" Target="../media/image46.png"/><Relationship Id="rId10" Type="http://schemas.openxmlformats.org/officeDocument/2006/relationships/hyperlink" Target="mailto:bilandecompetences@manpowergroup.fr" TargetMode="External"/><Relationship Id="rId19" Type="http://schemas.openxmlformats.org/officeDocument/2006/relationships/image" Target="../media/image50.pn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hyperlink" Target="https://www.linkedin.com/company/talent-solutions-france/?lipi=urn%3Ali%3Apage%3Ad_flagship3_search_srp_all%3BGR1BVLnlTmKOodR1vf0QMw%3D%3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A8F8154-F157-53BD-5B0F-E2E36086E0E6}"/>
              </a:ext>
            </a:extLst>
          </p:cNvPr>
          <p:cNvSpPr/>
          <p:nvPr/>
        </p:nvSpPr>
        <p:spPr>
          <a:xfrm>
            <a:off x="4214" y="8629289"/>
            <a:ext cx="7559025" cy="1493003"/>
          </a:xfrm>
          <a:prstGeom prst="rect">
            <a:avLst/>
          </a:prstGeom>
          <a:gradFill>
            <a:gsLst>
              <a:gs pos="100000">
                <a:schemeClr val="accent1">
                  <a:lumMod val="40000"/>
                  <a:lumOff val="60000"/>
                </a:schemeClr>
              </a:gs>
              <a:gs pos="21000">
                <a:schemeClr val="bg1"/>
              </a:gs>
              <a:gs pos="79000">
                <a:schemeClr val="accent1">
                  <a:lumMod val="20000"/>
                  <a:lumOff val="80000"/>
                </a:schemeClr>
              </a:gs>
              <a:gs pos="44000">
                <a:srgbClr val="EDF2F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a:extLst>
              <a:ext uri="{FF2B5EF4-FFF2-40B4-BE49-F238E27FC236}">
                <a16:creationId xmlns:a16="http://schemas.microsoft.com/office/drawing/2014/main" id="{C918DD97-838D-3D90-EBB6-A88DF1DAE82A}"/>
              </a:ext>
            </a:extLst>
          </p:cNvPr>
          <p:cNvSpPr/>
          <p:nvPr/>
        </p:nvSpPr>
        <p:spPr>
          <a:xfrm rot="10800000">
            <a:off x="-7951" y="3945570"/>
            <a:ext cx="7567626" cy="1643435"/>
          </a:xfrm>
          <a:prstGeom prst="rect">
            <a:avLst/>
          </a:prstGeom>
          <a:gradFill>
            <a:gsLst>
              <a:gs pos="100000">
                <a:schemeClr val="accent1">
                  <a:lumMod val="40000"/>
                  <a:lumOff val="60000"/>
                </a:schemeClr>
              </a:gs>
              <a:gs pos="21000">
                <a:schemeClr val="bg1"/>
              </a:gs>
              <a:gs pos="79000">
                <a:schemeClr val="accent1">
                  <a:lumMod val="20000"/>
                  <a:lumOff val="80000"/>
                </a:schemeClr>
              </a:gs>
              <a:gs pos="44000">
                <a:srgbClr val="EDF2F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avec coins arrondis en haut 8">
            <a:extLst>
              <a:ext uri="{FF2B5EF4-FFF2-40B4-BE49-F238E27FC236}">
                <a16:creationId xmlns:a16="http://schemas.microsoft.com/office/drawing/2014/main" id="{02A238DF-56B0-E6CD-3292-CD3C45F174E4}"/>
              </a:ext>
            </a:extLst>
          </p:cNvPr>
          <p:cNvSpPr/>
          <p:nvPr/>
        </p:nvSpPr>
        <p:spPr>
          <a:xfrm rot="16200000">
            <a:off x="5287483" y="3304556"/>
            <a:ext cx="904868" cy="3632394"/>
          </a:xfrm>
          <a:prstGeom prst="round2SameRect">
            <a:avLst>
              <a:gd name="adj1" fmla="val 30318"/>
              <a:gd name="adj2" fmla="val 0"/>
            </a:avLst>
          </a:prstGeom>
          <a:gradFill>
            <a:gsLst>
              <a:gs pos="93000">
                <a:schemeClr val="accent1">
                  <a:lumMod val="5000"/>
                  <a:lumOff val="95000"/>
                </a:schemeClr>
              </a:gs>
              <a:gs pos="10000">
                <a:schemeClr val="accent1">
                  <a:lumMod val="45000"/>
                  <a:lumOff val="55000"/>
                </a:schemeClr>
              </a:gs>
              <a:gs pos="22000">
                <a:schemeClr val="accent1">
                  <a:lumMod val="45000"/>
                  <a:lumOff val="55000"/>
                </a:schemeClr>
              </a:gs>
              <a:gs pos="38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28A7CE65-4AB2-1A57-33CD-9734813C61C0}"/>
              </a:ext>
            </a:extLst>
          </p:cNvPr>
          <p:cNvSpPr/>
          <p:nvPr/>
        </p:nvSpPr>
        <p:spPr>
          <a:xfrm>
            <a:off x="715263" y="7920386"/>
            <a:ext cx="2643404" cy="60458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rPr>
              <a:t>Valoriser ses atouts</a:t>
            </a:r>
          </a:p>
          <a:p>
            <a:pPr algn="ctr"/>
            <a:r>
              <a:rPr lang="fr-FR" sz="1050" dirty="0">
                <a:solidFill>
                  <a:schemeClr val="bg1"/>
                </a:solidFill>
              </a:rPr>
              <a:t>Pour repenser sa gestion de carrière</a:t>
            </a:r>
          </a:p>
        </p:txBody>
      </p:sp>
      <p:sp>
        <p:nvSpPr>
          <p:cNvPr id="17" name="Rectangle : coins arrondis 16">
            <a:extLst>
              <a:ext uri="{FF2B5EF4-FFF2-40B4-BE49-F238E27FC236}">
                <a16:creationId xmlns:a16="http://schemas.microsoft.com/office/drawing/2014/main" id="{F5BA047E-A992-4317-E2EB-768E514E7C51}"/>
              </a:ext>
            </a:extLst>
          </p:cNvPr>
          <p:cNvSpPr/>
          <p:nvPr/>
        </p:nvSpPr>
        <p:spPr>
          <a:xfrm>
            <a:off x="3943771" y="7928891"/>
            <a:ext cx="2643404" cy="60458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bg1"/>
                </a:solidFill>
              </a:rPr>
              <a:t>Clarifier ses motivations </a:t>
            </a:r>
          </a:p>
          <a:p>
            <a:pPr algn="ctr"/>
            <a:r>
              <a:rPr lang="fr-FR" sz="1050">
                <a:solidFill>
                  <a:schemeClr val="bg1"/>
                </a:solidFill>
              </a:rPr>
              <a:t>Ses valeurs et ses priorités</a:t>
            </a:r>
          </a:p>
        </p:txBody>
      </p:sp>
      <p:sp>
        <p:nvSpPr>
          <p:cNvPr id="58" name="Rectangle 57">
            <a:extLst>
              <a:ext uri="{FF2B5EF4-FFF2-40B4-BE49-F238E27FC236}">
                <a16:creationId xmlns:a16="http://schemas.microsoft.com/office/drawing/2014/main" id="{80A14891-951B-130C-478A-F304C73A9CC6}"/>
              </a:ext>
            </a:extLst>
          </p:cNvPr>
          <p:cNvSpPr/>
          <p:nvPr/>
        </p:nvSpPr>
        <p:spPr>
          <a:xfrm>
            <a:off x="3564" y="10076283"/>
            <a:ext cx="7559675" cy="615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noProof="0">
                <a:solidFill>
                  <a:schemeClr val="bg1"/>
                </a:solidFill>
                <a:latin typeface="Arial" panose="020B0604020202020204" pitchFamily="34" charset="0"/>
              </a:rPr>
              <a:t>         </a:t>
            </a:r>
          </a:p>
        </p:txBody>
      </p:sp>
      <p:sp>
        <p:nvSpPr>
          <p:cNvPr id="3" name="Titre 2">
            <a:extLst>
              <a:ext uri="{FF2B5EF4-FFF2-40B4-BE49-F238E27FC236}">
                <a16:creationId xmlns:a16="http://schemas.microsoft.com/office/drawing/2014/main" id="{F8122E98-7EF4-B6E5-8EEF-A346CD8D894B}"/>
              </a:ext>
            </a:extLst>
          </p:cNvPr>
          <p:cNvSpPr>
            <a:spLocks noGrp="1"/>
          </p:cNvSpPr>
          <p:nvPr>
            <p:ph type="title"/>
          </p:nvPr>
        </p:nvSpPr>
        <p:spPr>
          <a:xfrm>
            <a:off x="431138" y="555588"/>
            <a:ext cx="3675913" cy="277023"/>
          </a:xfrm>
        </p:spPr>
        <p:txBody>
          <a:bodyPr/>
          <a:lstStyle/>
          <a:p>
            <a:r>
              <a:rPr lang="fr-FR" sz="1800" dirty="0"/>
              <a:t>Solution de Conseil RH</a:t>
            </a:r>
            <a:br>
              <a:rPr lang="fr-FR" sz="1800" dirty="0"/>
            </a:br>
            <a:endParaRPr lang="fr-FR" sz="1800" dirty="0"/>
          </a:p>
        </p:txBody>
      </p:sp>
      <p:pic>
        <p:nvPicPr>
          <p:cNvPr id="4" name="Image 3" descr="Une image contenant Police, texte, Graphique, symbole&#10;&#10;Description générée automatiquement">
            <a:extLst>
              <a:ext uri="{FF2B5EF4-FFF2-40B4-BE49-F238E27FC236}">
                <a16:creationId xmlns:a16="http://schemas.microsoft.com/office/drawing/2014/main" id="{98554C5F-61DD-8635-1EEE-1C9F7C8BF1D6}"/>
              </a:ext>
            </a:extLst>
          </p:cNvPr>
          <p:cNvPicPr>
            <a:picLocks noChangeAspect="1"/>
          </p:cNvPicPr>
          <p:nvPr/>
        </p:nvPicPr>
        <p:blipFill>
          <a:blip r:embed="rId2"/>
          <a:stretch>
            <a:fillRect/>
          </a:stretch>
        </p:blipFill>
        <p:spPr>
          <a:xfrm>
            <a:off x="5536733" y="449263"/>
            <a:ext cx="1751650" cy="363864"/>
          </a:xfrm>
          <a:prstGeom prst="rect">
            <a:avLst/>
          </a:prstGeom>
        </p:spPr>
      </p:pic>
      <p:pic>
        <p:nvPicPr>
          <p:cNvPr id="5" name="Picture 8">
            <a:extLst>
              <a:ext uri="{FF2B5EF4-FFF2-40B4-BE49-F238E27FC236}">
                <a16:creationId xmlns:a16="http://schemas.microsoft.com/office/drawing/2014/main" id="{FF9DA3E0-08CD-0F71-6B2C-E9B95C801C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89" r="2920" b="25777"/>
          <a:stretch/>
        </p:blipFill>
        <p:spPr bwMode="auto">
          <a:xfrm>
            <a:off x="0" y="1094044"/>
            <a:ext cx="7563239" cy="3031314"/>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45">
            <a:extLst>
              <a:ext uri="{FF2B5EF4-FFF2-40B4-BE49-F238E27FC236}">
                <a16:creationId xmlns:a16="http://schemas.microsoft.com/office/drawing/2014/main" id="{01B95E40-D149-2BE3-F6D5-C22C45908D53}"/>
              </a:ext>
            </a:extLst>
          </p:cNvPr>
          <p:cNvSpPr txBox="1"/>
          <p:nvPr/>
        </p:nvSpPr>
        <p:spPr>
          <a:xfrm>
            <a:off x="431800" y="2114814"/>
            <a:ext cx="4513474" cy="900246"/>
          </a:xfrm>
          <a:prstGeom prst="rect">
            <a:avLst/>
          </a:prstGeom>
        </p:spPr>
        <p:txBody>
          <a:bodyPr vert="horz" wrap="square" lIns="0" tIns="12700" rIns="0" bIns="0" rtlCol="0">
            <a:spAutoFit/>
          </a:bodyPr>
          <a:lstStyle/>
          <a:p>
            <a:pPr marL="12700" marR="5080">
              <a:spcBef>
                <a:spcPts val="100"/>
              </a:spcBef>
            </a:pPr>
            <a:r>
              <a:rPr lang="fr-FR" sz="2400" b="1" spc="-45">
                <a:solidFill>
                  <a:schemeClr val="bg1"/>
                </a:solidFill>
              </a:rPr>
              <a:t>Le Bilan de Compétences</a:t>
            </a:r>
          </a:p>
          <a:p>
            <a:pPr marL="12700" marR="5080">
              <a:spcBef>
                <a:spcPts val="100"/>
              </a:spcBef>
            </a:pPr>
            <a:endParaRPr lang="fr-FR" sz="1050" b="1" spc="-45">
              <a:solidFill>
                <a:schemeClr val="bg1"/>
              </a:solidFill>
            </a:endParaRPr>
          </a:p>
          <a:p>
            <a:pPr marL="12700" marR="5080">
              <a:spcBef>
                <a:spcPts val="100"/>
              </a:spcBef>
            </a:pPr>
            <a:r>
              <a:rPr lang="fr-FR" sz="2000" b="1" spc="-45">
                <a:solidFill>
                  <a:schemeClr val="bg1"/>
                </a:solidFill>
                <a:cs typeface="Trebuchet MS"/>
              </a:rPr>
              <a:t>Pour faire le point sur votre carrière</a:t>
            </a:r>
            <a:endParaRPr lang="fr-FR" sz="1400">
              <a:solidFill>
                <a:schemeClr val="bg1"/>
              </a:solidFill>
              <a:cs typeface="Trebuchet MS"/>
            </a:endParaRPr>
          </a:p>
        </p:txBody>
      </p:sp>
      <p:sp>
        <p:nvSpPr>
          <p:cNvPr id="10" name="ZoneTexte 9">
            <a:extLst>
              <a:ext uri="{FF2B5EF4-FFF2-40B4-BE49-F238E27FC236}">
                <a16:creationId xmlns:a16="http://schemas.microsoft.com/office/drawing/2014/main" id="{44888B18-2DB5-D655-0964-73AFADE57C43}"/>
              </a:ext>
            </a:extLst>
          </p:cNvPr>
          <p:cNvSpPr txBox="1"/>
          <p:nvPr/>
        </p:nvSpPr>
        <p:spPr>
          <a:xfrm>
            <a:off x="337556" y="4263908"/>
            <a:ext cx="6802949" cy="276999"/>
          </a:xfrm>
          <a:prstGeom prst="rect">
            <a:avLst/>
          </a:prstGeom>
          <a:noFill/>
        </p:spPr>
        <p:txBody>
          <a:bodyPr wrap="square" rtlCol="0">
            <a:spAutoFit/>
          </a:bodyPr>
          <a:lstStyle/>
          <a:p>
            <a:pPr marL="12352">
              <a:spcBef>
                <a:spcPts val="97"/>
              </a:spcBef>
            </a:pPr>
            <a:r>
              <a:rPr lang="fr-FR" sz="1200" b="1" dirty="0">
                <a:solidFill>
                  <a:schemeClr val="accent1">
                    <a:lumMod val="50000"/>
                  </a:schemeClr>
                </a:solidFill>
                <a:cs typeface="Arial"/>
              </a:rPr>
              <a:t>LE BILAN DE COMPÉTENCES POUR ACCOMPAGNER VOTRE PROJET PROFESSIONNEL</a:t>
            </a:r>
          </a:p>
        </p:txBody>
      </p:sp>
      <p:sp>
        <p:nvSpPr>
          <p:cNvPr id="11" name="object 19">
            <a:extLst>
              <a:ext uri="{FF2B5EF4-FFF2-40B4-BE49-F238E27FC236}">
                <a16:creationId xmlns:a16="http://schemas.microsoft.com/office/drawing/2014/main" id="{336624B4-281E-1E7C-5379-31420D37B83F}"/>
              </a:ext>
            </a:extLst>
          </p:cNvPr>
          <p:cNvSpPr txBox="1"/>
          <p:nvPr/>
        </p:nvSpPr>
        <p:spPr>
          <a:xfrm>
            <a:off x="431138" y="4744310"/>
            <a:ext cx="3348699" cy="751136"/>
          </a:xfrm>
          <a:prstGeom prst="rect">
            <a:avLst/>
          </a:prstGeom>
        </p:spPr>
        <p:txBody>
          <a:bodyPr vert="horz" wrap="square" lIns="0" tIns="12352" rIns="0" bIns="0" rtlCol="0" anchor="t">
            <a:spAutoFit/>
          </a:bodyPr>
          <a:lstStyle/>
          <a:p>
            <a:r>
              <a:rPr lang="fr-FR" sz="1200" dirty="0"/>
              <a:t>Le Bilan de Compétences vise à évaluer les compétences professionnelles et personnelles, ainsi que les aptitudes et motivations, afin de soutenir un projet d'évolution professionnelle.</a:t>
            </a:r>
          </a:p>
        </p:txBody>
      </p:sp>
      <p:sp>
        <p:nvSpPr>
          <p:cNvPr id="43" name="ZoneTexte 42">
            <a:extLst>
              <a:ext uri="{FF2B5EF4-FFF2-40B4-BE49-F238E27FC236}">
                <a16:creationId xmlns:a16="http://schemas.microsoft.com/office/drawing/2014/main" id="{584F7777-BC38-2891-CC73-87BE16CCAE57}"/>
              </a:ext>
            </a:extLst>
          </p:cNvPr>
          <p:cNvSpPr txBox="1"/>
          <p:nvPr/>
        </p:nvSpPr>
        <p:spPr>
          <a:xfrm>
            <a:off x="329073" y="5724287"/>
            <a:ext cx="6891547" cy="276999"/>
          </a:xfrm>
          <a:prstGeom prst="rect">
            <a:avLst/>
          </a:prstGeom>
          <a:noFill/>
        </p:spPr>
        <p:txBody>
          <a:bodyPr wrap="square" rtlCol="0">
            <a:spAutoFit/>
          </a:bodyPr>
          <a:lstStyle/>
          <a:p>
            <a:pPr marL="12352">
              <a:spcBef>
                <a:spcPts val="97"/>
              </a:spcBef>
            </a:pPr>
            <a:r>
              <a:rPr lang="fr-FR" sz="1200" b="1" dirty="0">
                <a:solidFill>
                  <a:schemeClr val="accent1">
                    <a:lumMod val="50000"/>
                  </a:schemeClr>
                </a:solidFill>
                <a:cs typeface="Arial"/>
              </a:rPr>
              <a:t>QUELS SONT LES OBJECTIFS D’UN BILAN DE COMPETENCES ?</a:t>
            </a:r>
          </a:p>
        </p:txBody>
      </p:sp>
      <p:grpSp>
        <p:nvGrpSpPr>
          <p:cNvPr id="18" name="Groupe 17">
            <a:extLst>
              <a:ext uri="{FF2B5EF4-FFF2-40B4-BE49-F238E27FC236}">
                <a16:creationId xmlns:a16="http://schemas.microsoft.com/office/drawing/2014/main" id="{F279F976-6447-B40C-F817-E32D16B89613}"/>
              </a:ext>
            </a:extLst>
          </p:cNvPr>
          <p:cNvGrpSpPr/>
          <p:nvPr/>
        </p:nvGrpSpPr>
        <p:grpSpPr>
          <a:xfrm>
            <a:off x="509818" y="6890624"/>
            <a:ext cx="2852724" cy="793039"/>
            <a:chOff x="509818" y="8003336"/>
            <a:chExt cx="2852724" cy="793039"/>
          </a:xfrm>
        </p:grpSpPr>
        <p:sp>
          <p:nvSpPr>
            <p:cNvPr id="14" name="Rectangle : coins arrondis 13">
              <a:extLst>
                <a:ext uri="{FF2B5EF4-FFF2-40B4-BE49-F238E27FC236}">
                  <a16:creationId xmlns:a16="http://schemas.microsoft.com/office/drawing/2014/main" id="{FE15F5D2-F641-D3CA-4E57-C925C832E0A9}"/>
                </a:ext>
              </a:extLst>
            </p:cNvPr>
            <p:cNvSpPr/>
            <p:nvPr/>
          </p:nvSpPr>
          <p:spPr>
            <a:xfrm>
              <a:off x="719138" y="8191789"/>
              <a:ext cx="2643404" cy="6045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bg1"/>
                  </a:solidFill>
                </a:rPr>
                <a:t>Identifier son potentiel d’évolution</a:t>
              </a:r>
            </a:p>
            <a:p>
              <a:pPr algn="ctr"/>
              <a:r>
                <a:rPr lang="fr-FR" sz="1000">
                  <a:solidFill>
                    <a:schemeClr val="bg1"/>
                  </a:solidFill>
                </a:rPr>
                <a:t>Pour optimiser sa gestion de carrière</a:t>
              </a:r>
            </a:p>
          </p:txBody>
        </p:sp>
        <p:grpSp>
          <p:nvGrpSpPr>
            <p:cNvPr id="60" name="Groupe 59">
              <a:extLst>
                <a:ext uri="{FF2B5EF4-FFF2-40B4-BE49-F238E27FC236}">
                  <a16:creationId xmlns:a16="http://schemas.microsoft.com/office/drawing/2014/main" id="{FD61FC93-994F-868B-4D31-21511F92E47F}"/>
                </a:ext>
              </a:extLst>
            </p:cNvPr>
            <p:cNvGrpSpPr/>
            <p:nvPr/>
          </p:nvGrpSpPr>
          <p:grpSpPr>
            <a:xfrm>
              <a:off x="509818" y="8003336"/>
              <a:ext cx="411480" cy="411480"/>
              <a:chOff x="2613954" y="7969470"/>
              <a:chExt cx="411480" cy="411480"/>
            </a:xfrm>
            <a:solidFill>
              <a:schemeClr val="accent4">
                <a:lumMod val="60000"/>
                <a:lumOff val="40000"/>
              </a:schemeClr>
            </a:solidFill>
          </p:grpSpPr>
          <p:sp>
            <p:nvSpPr>
              <p:cNvPr id="38" name="Oval 9">
                <a:extLst>
                  <a:ext uri="{FF2B5EF4-FFF2-40B4-BE49-F238E27FC236}">
                    <a16:creationId xmlns:a16="http://schemas.microsoft.com/office/drawing/2014/main" id="{222D706E-8F3C-0AE7-6C4C-0DBEFE26A797}"/>
                  </a:ext>
                </a:extLst>
              </p:cNvPr>
              <p:cNvSpPr>
                <a:spLocks noChangeAspect="1"/>
              </p:cNvSpPr>
              <p:nvPr/>
            </p:nvSpPr>
            <p:spPr>
              <a:xfrm rot="5400000">
                <a:off x="2613954" y="7969470"/>
                <a:ext cx="411480" cy="411480"/>
              </a:xfrm>
              <a:prstGeom prst="teardrop">
                <a:avLst/>
              </a:prstGeom>
              <a:grp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pic>
            <p:nvPicPr>
              <p:cNvPr id="49" name="Graphique 48" descr="Podium contour">
                <a:extLst>
                  <a:ext uri="{FF2B5EF4-FFF2-40B4-BE49-F238E27FC236}">
                    <a16:creationId xmlns:a16="http://schemas.microsoft.com/office/drawing/2014/main" id="{E589D571-BDBA-8651-D82C-88C60054D3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4159" y="8019373"/>
                <a:ext cx="331757" cy="331757"/>
              </a:xfrm>
              <a:prstGeom prst="rect">
                <a:avLst/>
              </a:prstGeom>
            </p:spPr>
          </p:pic>
        </p:grpSp>
      </p:grpSp>
      <p:grpSp>
        <p:nvGrpSpPr>
          <p:cNvPr id="62" name="Groupe 61">
            <a:extLst>
              <a:ext uri="{FF2B5EF4-FFF2-40B4-BE49-F238E27FC236}">
                <a16:creationId xmlns:a16="http://schemas.microsoft.com/office/drawing/2014/main" id="{17059529-92DB-F700-6621-C661294E4480}"/>
              </a:ext>
            </a:extLst>
          </p:cNvPr>
          <p:cNvGrpSpPr/>
          <p:nvPr/>
        </p:nvGrpSpPr>
        <p:grpSpPr>
          <a:xfrm>
            <a:off x="509818" y="7613278"/>
            <a:ext cx="411480" cy="411480"/>
            <a:chOff x="4805894" y="7038089"/>
            <a:chExt cx="411480" cy="411480"/>
          </a:xfrm>
        </p:grpSpPr>
        <p:sp>
          <p:nvSpPr>
            <p:cNvPr id="36" name="Oval 9">
              <a:extLst>
                <a:ext uri="{FF2B5EF4-FFF2-40B4-BE49-F238E27FC236}">
                  <a16:creationId xmlns:a16="http://schemas.microsoft.com/office/drawing/2014/main" id="{8AC81217-601A-E2E8-16CC-4793C7D2A06E}"/>
                </a:ext>
              </a:extLst>
            </p:cNvPr>
            <p:cNvSpPr>
              <a:spLocks noChangeAspect="1"/>
            </p:cNvSpPr>
            <p:nvPr/>
          </p:nvSpPr>
          <p:spPr>
            <a:xfrm rot="5400000">
              <a:off x="4805894" y="7038089"/>
              <a:ext cx="411480" cy="411480"/>
            </a:xfrm>
            <a:prstGeom prst="teardrop">
              <a:avLst/>
            </a:prstGeom>
            <a:solidFill>
              <a:schemeClr val="accent2">
                <a:lumMod val="60000"/>
                <a:lumOff val="40000"/>
              </a:schemeClr>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pic>
          <p:nvPicPr>
            <p:cNvPr id="51" name="Graphique 50" descr="Évaluation 3 étoiles contour">
              <a:extLst>
                <a:ext uri="{FF2B5EF4-FFF2-40B4-BE49-F238E27FC236}">
                  <a16:creationId xmlns:a16="http://schemas.microsoft.com/office/drawing/2014/main" id="{1C9DC505-B511-5D48-90A7-535B2F692E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32859" y="7047464"/>
              <a:ext cx="382407" cy="382407"/>
            </a:xfrm>
            <a:prstGeom prst="rect">
              <a:avLst/>
            </a:prstGeom>
          </p:spPr>
        </p:pic>
      </p:grpSp>
      <p:grpSp>
        <p:nvGrpSpPr>
          <p:cNvPr id="19" name="Groupe 18">
            <a:extLst>
              <a:ext uri="{FF2B5EF4-FFF2-40B4-BE49-F238E27FC236}">
                <a16:creationId xmlns:a16="http://schemas.microsoft.com/office/drawing/2014/main" id="{106BB239-9845-C40A-AFE4-6945AEDCF629}"/>
              </a:ext>
            </a:extLst>
          </p:cNvPr>
          <p:cNvGrpSpPr/>
          <p:nvPr/>
        </p:nvGrpSpPr>
        <p:grpSpPr>
          <a:xfrm>
            <a:off x="3745185" y="6909405"/>
            <a:ext cx="2830037" cy="779475"/>
            <a:chOff x="3745185" y="8003336"/>
            <a:chExt cx="2830037" cy="779475"/>
          </a:xfrm>
        </p:grpSpPr>
        <p:sp>
          <p:nvSpPr>
            <p:cNvPr id="15" name="Rectangle : coins arrondis 14">
              <a:extLst>
                <a:ext uri="{FF2B5EF4-FFF2-40B4-BE49-F238E27FC236}">
                  <a16:creationId xmlns:a16="http://schemas.microsoft.com/office/drawing/2014/main" id="{F4F2D6C2-A12F-939A-B526-B16A348B66A0}"/>
                </a:ext>
              </a:extLst>
            </p:cNvPr>
            <p:cNvSpPr/>
            <p:nvPr/>
          </p:nvSpPr>
          <p:spPr>
            <a:xfrm>
              <a:off x="3931818" y="8178225"/>
              <a:ext cx="2643404" cy="6045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chemeClr val="bg1"/>
                  </a:solidFill>
                </a:rPr>
                <a:t>Identifier ses expertises</a:t>
              </a:r>
            </a:p>
            <a:p>
              <a:pPr algn="ctr"/>
              <a:r>
                <a:rPr lang="fr-FR" sz="1050">
                  <a:solidFill>
                    <a:schemeClr val="bg1"/>
                  </a:solidFill>
                </a:rPr>
                <a:t>Ses compétences et ses réalisations probantes</a:t>
              </a:r>
            </a:p>
          </p:txBody>
        </p:sp>
        <p:grpSp>
          <p:nvGrpSpPr>
            <p:cNvPr id="63" name="Groupe 62">
              <a:extLst>
                <a:ext uri="{FF2B5EF4-FFF2-40B4-BE49-F238E27FC236}">
                  <a16:creationId xmlns:a16="http://schemas.microsoft.com/office/drawing/2014/main" id="{AA0F00DA-F8C2-6AD6-4B04-2569CB667FE4}"/>
                </a:ext>
              </a:extLst>
            </p:cNvPr>
            <p:cNvGrpSpPr/>
            <p:nvPr/>
          </p:nvGrpSpPr>
          <p:grpSpPr>
            <a:xfrm>
              <a:off x="3745185" y="8003336"/>
              <a:ext cx="411480" cy="411480"/>
              <a:chOff x="2657856" y="7041532"/>
              <a:chExt cx="411480" cy="411480"/>
            </a:xfrm>
            <a:solidFill>
              <a:schemeClr val="accent4">
                <a:lumMod val="60000"/>
                <a:lumOff val="40000"/>
              </a:schemeClr>
            </a:solidFill>
          </p:grpSpPr>
          <p:sp>
            <p:nvSpPr>
              <p:cNvPr id="34" name="Oval 9">
                <a:extLst>
                  <a:ext uri="{FF2B5EF4-FFF2-40B4-BE49-F238E27FC236}">
                    <a16:creationId xmlns:a16="http://schemas.microsoft.com/office/drawing/2014/main" id="{ECD99463-F916-153A-E6E8-75FFD2E7C1AB}"/>
                  </a:ext>
                </a:extLst>
              </p:cNvPr>
              <p:cNvSpPr>
                <a:spLocks noChangeAspect="1"/>
              </p:cNvSpPr>
              <p:nvPr/>
            </p:nvSpPr>
            <p:spPr>
              <a:xfrm rot="5400000">
                <a:off x="2657856" y="7041532"/>
                <a:ext cx="411480" cy="411480"/>
              </a:xfrm>
              <a:prstGeom prst="teardrop">
                <a:avLst/>
              </a:prstGeom>
              <a:grp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pic>
            <p:nvPicPr>
              <p:cNvPr id="53" name="Graphique 52" descr="Diplôme roulé contour">
                <a:extLst>
                  <a:ext uri="{FF2B5EF4-FFF2-40B4-BE49-F238E27FC236}">
                    <a16:creationId xmlns:a16="http://schemas.microsoft.com/office/drawing/2014/main" id="{AF0BEB8F-988D-40FE-6B55-C110BFB68B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10147" y="7099157"/>
                <a:ext cx="331757" cy="331757"/>
              </a:xfrm>
              <a:prstGeom prst="rect">
                <a:avLst/>
              </a:prstGeom>
            </p:spPr>
          </p:pic>
        </p:grpSp>
      </p:grpSp>
      <p:grpSp>
        <p:nvGrpSpPr>
          <p:cNvPr id="21" name="Groupe 20">
            <a:extLst>
              <a:ext uri="{FF2B5EF4-FFF2-40B4-BE49-F238E27FC236}">
                <a16:creationId xmlns:a16="http://schemas.microsoft.com/office/drawing/2014/main" id="{DAE043FD-8B3B-C100-336C-10BDE96152FA}"/>
              </a:ext>
            </a:extLst>
          </p:cNvPr>
          <p:cNvGrpSpPr/>
          <p:nvPr/>
        </p:nvGrpSpPr>
        <p:grpSpPr>
          <a:xfrm>
            <a:off x="509818" y="6054679"/>
            <a:ext cx="2839705" cy="809534"/>
            <a:chOff x="509818" y="7166898"/>
            <a:chExt cx="2839705" cy="809534"/>
          </a:xfrm>
        </p:grpSpPr>
        <p:sp>
          <p:nvSpPr>
            <p:cNvPr id="2" name="Rectangle : coins arrondis 1">
              <a:extLst>
                <a:ext uri="{FF2B5EF4-FFF2-40B4-BE49-F238E27FC236}">
                  <a16:creationId xmlns:a16="http://schemas.microsoft.com/office/drawing/2014/main" id="{7163C24B-94C2-7308-B070-4C3B9E22E2C7}"/>
                </a:ext>
              </a:extLst>
            </p:cNvPr>
            <p:cNvSpPr/>
            <p:nvPr/>
          </p:nvSpPr>
          <p:spPr>
            <a:xfrm>
              <a:off x="706119" y="7371846"/>
              <a:ext cx="2643404" cy="604586"/>
            </a:xfrm>
            <a:prstGeom prst="roundRect">
              <a:avLst>
                <a:gd name="adj" fmla="val 50000"/>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rPr>
                <a:t>Faire un point sur son parcours</a:t>
              </a:r>
            </a:p>
            <a:p>
              <a:pPr algn="ctr"/>
              <a:r>
                <a:rPr lang="fr-FR" sz="1000">
                  <a:solidFill>
                    <a:schemeClr val="bg1"/>
                  </a:solidFill>
                </a:rPr>
                <a:t>Pour travailler </a:t>
              </a:r>
              <a:r>
                <a:rPr lang="fr-FR" sz="1000" dirty="0">
                  <a:solidFill>
                    <a:schemeClr val="bg1"/>
                  </a:solidFill>
                </a:rPr>
                <a:t>son projet professionnel</a:t>
              </a:r>
            </a:p>
          </p:txBody>
        </p:sp>
        <p:sp>
          <p:nvSpPr>
            <p:cNvPr id="32" name="Oval 9">
              <a:extLst>
                <a:ext uri="{FF2B5EF4-FFF2-40B4-BE49-F238E27FC236}">
                  <a16:creationId xmlns:a16="http://schemas.microsoft.com/office/drawing/2014/main" id="{83DFE0BE-2CFD-C656-DE6C-F43B735D86F9}"/>
                </a:ext>
              </a:extLst>
            </p:cNvPr>
            <p:cNvSpPr>
              <a:spLocks noChangeAspect="1"/>
            </p:cNvSpPr>
            <p:nvPr/>
          </p:nvSpPr>
          <p:spPr>
            <a:xfrm rot="5400000">
              <a:off x="509818" y="7166898"/>
              <a:ext cx="411480" cy="411480"/>
            </a:xfrm>
            <a:prstGeom prst="teardrop">
              <a:avLst/>
            </a:prstGeom>
            <a:solidFill>
              <a:schemeClr val="accent1">
                <a:lumMod val="60000"/>
                <a:lumOff val="40000"/>
              </a:schemeClr>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pic>
          <p:nvPicPr>
            <p:cNvPr id="55" name="Graphique 54" descr="Horloge contour">
              <a:extLst>
                <a:ext uri="{FF2B5EF4-FFF2-40B4-BE49-F238E27FC236}">
                  <a16:creationId xmlns:a16="http://schemas.microsoft.com/office/drawing/2014/main" id="{4CCC064C-7248-7D2E-2438-1BA43B095E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2109" y="7206835"/>
              <a:ext cx="331757" cy="331757"/>
            </a:xfrm>
            <a:prstGeom prst="rect">
              <a:avLst/>
            </a:prstGeom>
          </p:spPr>
        </p:pic>
      </p:grpSp>
      <p:sp>
        <p:nvSpPr>
          <p:cNvPr id="57" name="Rectangle 56">
            <a:extLst>
              <a:ext uri="{FF2B5EF4-FFF2-40B4-BE49-F238E27FC236}">
                <a16:creationId xmlns:a16="http://schemas.microsoft.com/office/drawing/2014/main" id="{2CB30117-6682-A521-A25E-EA8DA2E2B1D3}"/>
              </a:ext>
            </a:extLst>
          </p:cNvPr>
          <p:cNvSpPr/>
          <p:nvPr/>
        </p:nvSpPr>
        <p:spPr>
          <a:xfrm rot="16200000">
            <a:off x="5825823" y="4190512"/>
            <a:ext cx="1383368" cy="2240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2" name="Groupe 21">
            <a:extLst>
              <a:ext uri="{FF2B5EF4-FFF2-40B4-BE49-F238E27FC236}">
                <a16:creationId xmlns:a16="http://schemas.microsoft.com/office/drawing/2014/main" id="{CA8C35CF-4C37-4CB5-8DC0-C8EF50702284}"/>
              </a:ext>
            </a:extLst>
          </p:cNvPr>
          <p:cNvGrpSpPr/>
          <p:nvPr/>
        </p:nvGrpSpPr>
        <p:grpSpPr>
          <a:xfrm>
            <a:off x="3754556" y="6018759"/>
            <a:ext cx="2812567" cy="842484"/>
            <a:chOff x="3754556" y="7149266"/>
            <a:chExt cx="2812567" cy="842484"/>
          </a:xfrm>
        </p:grpSpPr>
        <p:sp>
          <p:nvSpPr>
            <p:cNvPr id="7" name="Rectangle : coins arrondis 6">
              <a:extLst>
                <a:ext uri="{FF2B5EF4-FFF2-40B4-BE49-F238E27FC236}">
                  <a16:creationId xmlns:a16="http://schemas.microsoft.com/office/drawing/2014/main" id="{E01D4AAC-07F3-7620-3BA3-225849957FE6}"/>
                </a:ext>
              </a:extLst>
            </p:cNvPr>
            <p:cNvSpPr/>
            <p:nvPr/>
          </p:nvSpPr>
          <p:spPr>
            <a:xfrm>
              <a:off x="3923719" y="7387164"/>
              <a:ext cx="2643404" cy="604586"/>
            </a:xfrm>
            <a:prstGeom prst="roundRect">
              <a:avLst>
                <a:gd name="adj" fmla="val 50000"/>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a:solidFill>
                    <a:schemeClr val="bg1"/>
                  </a:solidFill>
                </a:rPr>
                <a:t> </a:t>
              </a:r>
              <a:r>
                <a:rPr lang="fr-FR" sz="1050" b="1">
                  <a:solidFill>
                    <a:schemeClr val="bg1"/>
                  </a:solidFill>
                </a:rPr>
                <a:t>Formaliser les conditions de mise en œuvre</a:t>
              </a:r>
            </a:p>
            <a:p>
              <a:pPr algn="ctr"/>
              <a:r>
                <a:rPr lang="fr-FR" sz="1000">
                  <a:solidFill>
                    <a:schemeClr val="bg1"/>
                  </a:solidFill>
                </a:rPr>
                <a:t>Des évolutions envisagées</a:t>
              </a:r>
            </a:p>
          </p:txBody>
        </p:sp>
        <p:sp>
          <p:nvSpPr>
            <p:cNvPr id="8" name="Oval 9">
              <a:extLst>
                <a:ext uri="{FF2B5EF4-FFF2-40B4-BE49-F238E27FC236}">
                  <a16:creationId xmlns:a16="http://schemas.microsoft.com/office/drawing/2014/main" id="{B0F0705F-30C6-A2F7-8087-53E525CDA0D3}"/>
                </a:ext>
              </a:extLst>
            </p:cNvPr>
            <p:cNvSpPr>
              <a:spLocks noChangeAspect="1"/>
            </p:cNvSpPr>
            <p:nvPr/>
          </p:nvSpPr>
          <p:spPr>
            <a:xfrm rot="5400000">
              <a:off x="3754556" y="7149266"/>
              <a:ext cx="411480" cy="411480"/>
            </a:xfrm>
            <a:prstGeom prst="teardrop">
              <a:avLst/>
            </a:prstGeom>
            <a:solidFill>
              <a:schemeClr val="accent1">
                <a:lumMod val="60000"/>
                <a:lumOff val="40000"/>
              </a:schemeClr>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grpSp>
      <p:sp>
        <p:nvSpPr>
          <p:cNvPr id="12" name="Oval 9">
            <a:extLst>
              <a:ext uri="{FF2B5EF4-FFF2-40B4-BE49-F238E27FC236}">
                <a16:creationId xmlns:a16="http://schemas.microsoft.com/office/drawing/2014/main" id="{43E485DE-2333-D8EF-735F-D9E1752740D3}"/>
              </a:ext>
            </a:extLst>
          </p:cNvPr>
          <p:cNvSpPr>
            <a:spLocks noChangeAspect="1"/>
          </p:cNvSpPr>
          <p:nvPr/>
        </p:nvSpPr>
        <p:spPr>
          <a:xfrm rot="5400000">
            <a:off x="3745185" y="7626233"/>
            <a:ext cx="411480" cy="411480"/>
          </a:xfrm>
          <a:prstGeom prst="teardrop">
            <a:avLst/>
          </a:prstGeom>
          <a:solidFill>
            <a:schemeClr val="accent2">
              <a:lumMod val="60000"/>
              <a:lumOff val="40000"/>
            </a:schemeClr>
          </a:solidFill>
          <a:ln>
            <a:noFill/>
          </a:ln>
          <a:effectLst>
            <a:outerShdw blurRad="381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40" bIns="182880" rtlCol="0" anchor="ctr" anchorCtr="1"/>
          <a:lstStyle/>
          <a:p>
            <a:pPr algn="ctr"/>
            <a:endParaRPr lang="en-US" sz="1200" b="1">
              <a:ea typeface="Open Sans Extrabold" charset="0"/>
              <a:cs typeface="Open Sans Extrabold" charset="0"/>
            </a:endParaRPr>
          </a:p>
        </p:txBody>
      </p:sp>
      <p:pic>
        <p:nvPicPr>
          <p:cNvPr id="45" name="Graphique 44" descr="Loupe contour">
            <a:extLst>
              <a:ext uri="{FF2B5EF4-FFF2-40B4-BE49-F238E27FC236}">
                <a16:creationId xmlns:a16="http://schemas.microsoft.com/office/drawing/2014/main" id="{A070E07E-1FA5-0AB1-6D62-126A221C4E6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24873" y="7688825"/>
            <a:ext cx="341163" cy="305680"/>
          </a:xfrm>
          <a:prstGeom prst="rect">
            <a:avLst/>
          </a:prstGeom>
        </p:spPr>
      </p:pic>
      <p:sp>
        <p:nvSpPr>
          <p:cNvPr id="13" name="ZoneTexte 12">
            <a:extLst>
              <a:ext uri="{FF2B5EF4-FFF2-40B4-BE49-F238E27FC236}">
                <a16:creationId xmlns:a16="http://schemas.microsoft.com/office/drawing/2014/main" id="{E3E9F61A-5AF3-8824-45EB-7A66C53669EB}"/>
              </a:ext>
            </a:extLst>
          </p:cNvPr>
          <p:cNvSpPr txBox="1"/>
          <p:nvPr/>
        </p:nvSpPr>
        <p:spPr>
          <a:xfrm>
            <a:off x="5536733" y="10527025"/>
            <a:ext cx="2227881" cy="184666"/>
          </a:xfrm>
          <a:prstGeom prst="rect">
            <a:avLst/>
          </a:prstGeom>
          <a:noFill/>
        </p:spPr>
        <p:txBody>
          <a:bodyPr wrap="square" lIns="91440" tIns="45720" rIns="91440" bIns="45720" anchor="t">
            <a:spAutoFit/>
          </a:bodyPr>
          <a:lstStyle/>
          <a:p>
            <a:pPr algn="ctr"/>
            <a:r>
              <a:rPr lang="fr-FR" sz="600" b="1" dirty="0">
                <a:solidFill>
                  <a:schemeClr val="bg1"/>
                </a:solidFill>
              </a:rPr>
              <a:t>V2 – Avril 2025</a:t>
            </a:r>
          </a:p>
        </p:txBody>
      </p:sp>
      <p:pic>
        <p:nvPicPr>
          <p:cNvPr id="23" name="Graphique 22" descr="Document contour">
            <a:extLst>
              <a:ext uri="{FF2B5EF4-FFF2-40B4-BE49-F238E27FC236}">
                <a16:creationId xmlns:a16="http://schemas.microsoft.com/office/drawing/2014/main" id="{2F69EB63-9E80-96C7-EFA4-214EAA432D8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84828" y="6064667"/>
            <a:ext cx="381208" cy="314495"/>
          </a:xfrm>
          <a:prstGeom prst="rect">
            <a:avLst/>
          </a:prstGeom>
        </p:spPr>
      </p:pic>
      <p:sp>
        <p:nvSpPr>
          <p:cNvPr id="25" name="ZoneTexte 24">
            <a:extLst>
              <a:ext uri="{FF2B5EF4-FFF2-40B4-BE49-F238E27FC236}">
                <a16:creationId xmlns:a16="http://schemas.microsoft.com/office/drawing/2014/main" id="{34A36007-BF2B-10B1-91EC-0A1806D0D76F}"/>
              </a:ext>
            </a:extLst>
          </p:cNvPr>
          <p:cNvSpPr txBox="1"/>
          <p:nvPr/>
        </p:nvSpPr>
        <p:spPr>
          <a:xfrm>
            <a:off x="4040494" y="4706420"/>
            <a:ext cx="3398844" cy="830997"/>
          </a:xfrm>
          <a:prstGeom prst="rect">
            <a:avLst/>
          </a:prstGeom>
          <a:noFill/>
        </p:spPr>
        <p:txBody>
          <a:bodyPr wrap="square" lIns="91440" tIns="45720" rIns="91440" bIns="45720" rtlCol="0" anchor="t">
            <a:spAutoFit/>
          </a:bodyPr>
          <a:lstStyle/>
          <a:p>
            <a:pPr marL="12065">
              <a:spcBef>
                <a:spcPts val="97"/>
              </a:spcBef>
            </a:pPr>
            <a:r>
              <a:rPr lang="fr-FR" sz="1200" dirty="0">
                <a:solidFill>
                  <a:schemeClr val="accent1">
                    <a:lumMod val="50000"/>
                  </a:schemeClr>
                </a:solidFill>
              </a:rPr>
              <a:t>Le Bilan de compétences est </a:t>
            </a:r>
            <a:r>
              <a:rPr lang="fr-FR" sz="1200" b="1" dirty="0">
                <a:solidFill>
                  <a:schemeClr val="accent1">
                    <a:lumMod val="50000"/>
                  </a:schemeClr>
                </a:solidFill>
              </a:rPr>
              <a:t>accessible à toutes les personnes en activité ou à la recherche d’un emploi</a:t>
            </a:r>
            <a:r>
              <a:rPr lang="fr-FR" sz="1200" dirty="0">
                <a:solidFill>
                  <a:schemeClr val="accent1">
                    <a:lumMod val="50000"/>
                  </a:schemeClr>
                </a:solidFill>
              </a:rPr>
              <a:t> depuis le 1er janvier 2017 via son Compte Personnel de Formation</a:t>
            </a:r>
            <a:r>
              <a:rPr lang="fr-FR" sz="1200" dirty="0">
                <a:solidFill>
                  <a:schemeClr val="accent1">
                    <a:lumMod val="75000"/>
                  </a:schemeClr>
                </a:solidFill>
              </a:rPr>
              <a:t>.</a:t>
            </a:r>
          </a:p>
        </p:txBody>
      </p:sp>
      <p:sp>
        <p:nvSpPr>
          <p:cNvPr id="24" name="ZoneTexte 23">
            <a:extLst>
              <a:ext uri="{FF2B5EF4-FFF2-40B4-BE49-F238E27FC236}">
                <a16:creationId xmlns:a16="http://schemas.microsoft.com/office/drawing/2014/main" id="{D39402F4-1417-68ED-77E3-F7B129490B47}"/>
              </a:ext>
            </a:extLst>
          </p:cNvPr>
          <p:cNvSpPr txBox="1"/>
          <p:nvPr/>
        </p:nvSpPr>
        <p:spPr>
          <a:xfrm>
            <a:off x="431138" y="8998610"/>
            <a:ext cx="6732618" cy="1015663"/>
          </a:xfrm>
          <a:prstGeom prst="rect">
            <a:avLst/>
          </a:prstGeom>
          <a:noFill/>
        </p:spPr>
        <p:txBody>
          <a:bodyPr wrap="square" lIns="0" tIns="0" rIns="0" bIns="0" rtlCol="0">
            <a:spAutoFit/>
          </a:bodyPr>
          <a:lstStyle/>
          <a:p>
            <a:pPr marL="177800" indent="-177800"/>
            <a:r>
              <a:rPr lang="fr-FR" sz="1100" b="1" spc="45" dirty="0">
                <a:solidFill>
                  <a:schemeClr val="accent1">
                    <a:lumMod val="50000"/>
                  </a:schemeClr>
                </a:solidFill>
                <a:cs typeface="Tahoma"/>
                <a:sym typeface="Wingdings" panose="05000000000000000000" pitchFamily="2" charset="2"/>
              </a:rPr>
              <a:t> </a:t>
            </a:r>
            <a:r>
              <a:rPr lang="fr-FR" sz="1100" b="1" spc="45" dirty="0">
                <a:solidFill>
                  <a:schemeClr val="accent1">
                    <a:lumMod val="50000"/>
                  </a:schemeClr>
                </a:solidFill>
                <a:cs typeface="Tahoma"/>
              </a:rPr>
              <a:t>Aucun prérequis n'est nécessaire pour réaliser un Bilan de compétences. Le délai d’accès à la prestation est de 21 jours. </a:t>
            </a:r>
          </a:p>
          <a:p>
            <a:endParaRPr lang="fr-FR" sz="1100" b="1" spc="45" dirty="0">
              <a:solidFill>
                <a:schemeClr val="accent1">
                  <a:lumMod val="50000"/>
                </a:schemeClr>
              </a:solidFill>
              <a:cs typeface="Tahoma"/>
            </a:endParaRPr>
          </a:p>
          <a:p>
            <a:pPr marL="177800" indent="-177800"/>
            <a:r>
              <a:rPr lang="fr-FR" sz="1100" b="1" spc="45" dirty="0">
                <a:solidFill>
                  <a:schemeClr val="accent1">
                    <a:lumMod val="50000"/>
                  </a:schemeClr>
                </a:solidFill>
                <a:cs typeface="Tahoma"/>
                <a:sym typeface="Wingdings" panose="05000000000000000000" pitchFamily="2" charset="2"/>
              </a:rPr>
              <a:t> </a:t>
            </a:r>
            <a:r>
              <a:rPr lang="fr-FR" sz="1100" b="1" spc="45" dirty="0">
                <a:solidFill>
                  <a:schemeClr val="accent1">
                    <a:lumMod val="50000"/>
                  </a:schemeClr>
                </a:solidFill>
                <a:cs typeface="Tahoma"/>
              </a:rPr>
              <a:t>Pour</a:t>
            </a:r>
            <a:r>
              <a:rPr lang="fr-FR" sz="1100" b="1" spc="-85" dirty="0">
                <a:solidFill>
                  <a:schemeClr val="accent1">
                    <a:lumMod val="50000"/>
                  </a:schemeClr>
                </a:solidFill>
                <a:cs typeface="Tahoma"/>
              </a:rPr>
              <a:t> </a:t>
            </a:r>
            <a:r>
              <a:rPr lang="fr-FR" sz="1100" b="1" spc="20" dirty="0">
                <a:solidFill>
                  <a:schemeClr val="accent1">
                    <a:lumMod val="50000"/>
                  </a:schemeClr>
                </a:solidFill>
                <a:cs typeface="Tahoma"/>
              </a:rPr>
              <a:t>les</a:t>
            </a:r>
            <a:r>
              <a:rPr lang="fr-FR" sz="1100" b="1" spc="-85" dirty="0">
                <a:solidFill>
                  <a:schemeClr val="accent1">
                    <a:lumMod val="50000"/>
                  </a:schemeClr>
                </a:solidFill>
                <a:cs typeface="Tahoma"/>
              </a:rPr>
              <a:t> </a:t>
            </a:r>
            <a:r>
              <a:rPr lang="fr-FR" sz="1100" b="1" spc="35" dirty="0">
                <a:solidFill>
                  <a:schemeClr val="accent1">
                    <a:lumMod val="50000"/>
                  </a:schemeClr>
                </a:solidFill>
                <a:cs typeface="Tahoma"/>
              </a:rPr>
              <a:t>personnes</a:t>
            </a:r>
            <a:r>
              <a:rPr lang="fr-FR" sz="1100" b="1" spc="-85" dirty="0">
                <a:solidFill>
                  <a:schemeClr val="accent1">
                    <a:lumMod val="50000"/>
                  </a:schemeClr>
                </a:solidFill>
                <a:cs typeface="Tahoma"/>
              </a:rPr>
              <a:t> </a:t>
            </a:r>
            <a:r>
              <a:rPr lang="fr-FR" sz="1100" b="1" spc="45" dirty="0">
                <a:solidFill>
                  <a:schemeClr val="accent1">
                    <a:lumMod val="50000"/>
                  </a:schemeClr>
                </a:solidFill>
                <a:cs typeface="Tahoma"/>
              </a:rPr>
              <a:t>en</a:t>
            </a:r>
            <a:r>
              <a:rPr lang="fr-FR" sz="1100" b="1" spc="-85" dirty="0">
                <a:solidFill>
                  <a:schemeClr val="accent1">
                    <a:lumMod val="50000"/>
                  </a:schemeClr>
                </a:solidFill>
                <a:cs typeface="Tahoma"/>
              </a:rPr>
              <a:t> </a:t>
            </a:r>
            <a:r>
              <a:rPr lang="fr-FR" sz="1100" b="1" spc="20" dirty="0">
                <a:solidFill>
                  <a:schemeClr val="accent1">
                    <a:lumMod val="50000"/>
                  </a:schemeClr>
                </a:solidFill>
                <a:cs typeface="Tahoma"/>
              </a:rPr>
              <a:t>situation</a:t>
            </a:r>
            <a:r>
              <a:rPr lang="fr-FR" sz="1100" b="1" spc="-80" dirty="0">
                <a:solidFill>
                  <a:schemeClr val="accent1">
                    <a:lumMod val="50000"/>
                  </a:schemeClr>
                </a:solidFill>
                <a:cs typeface="Tahoma"/>
              </a:rPr>
              <a:t> </a:t>
            </a:r>
            <a:r>
              <a:rPr lang="fr-FR" sz="1100" b="1" spc="45" dirty="0">
                <a:solidFill>
                  <a:schemeClr val="accent1">
                    <a:lumMod val="50000"/>
                  </a:schemeClr>
                </a:solidFill>
                <a:cs typeface="Tahoma"/>
              </a:rPr>
              <a:t>de</a:t>
            </a:r>
            <a:r>
              <a:rPr lang="fr-FR" sz="1100" b="1" spc="-85" dirty="0">
                <a:solidFill>
                  <a:schemeClr val="accent1">
                    <a:lumMod val="50000"/>
                  </a:schemeClr>
                </a:solidFill>
                <a:cs typeface="Tahoma"/>
              </a:rPr>
              <a:t> </a:t>
            </a:r>
            <a:r>
              <a:rPr lang="fr-FR" sz="1100" b="1" spc="15" dirty="0">
                <a:solidFill>
                  <a:schemeClr val="accent1">
                    <a:lumMod val="50000"/>
                  </a:schemeClr>
                </a:solidFill>
                <a:cs typeface="Tahoma"/>
              </a:rPr>
              <a:t>handicap,</a:t>
            </a:r>
            <a:r>
              <a:rPr lang="fr-FR" sz="1100" b="1" spc="-85" dirty="0">
                <a:solidFill>
                  <a:schemeClr val="accent1">
                    <a:lumMod val="50000"/>
                  </a:schemeClr>
                </a:solidFill>
                <a:cs typeface="Tahoma"/>
              </a:rPr>
              <a:t> </a:t>
            </a:r>
            <a:r>
              <a:rPr lang="fr-FR" sz="1100" b="1" spc="45" dirty="0">
                <a:solidFill>
                  <a:schemeClr val="accent1">
                    <a:lumMod val="50000"/>
                  </a:schemeClr>
                </a:solidFill>
                <a:cs typeface="Tahoma"/>
              </a:rPr>
              <a:t>nous</a:t>
            </a:r>
            <a:r>
              <a:rPr lang="fr-FR" sz="1100" b="1" spc="-85" dirty="0">
                <a:solidFill>
                  <a:schemeClr val="accent1">
                    <a:lumMod val="50000"/>
                  </a:schemeClr>
                </a:solidFill>
                <a:cs typeface="Tahoma"/>
              </a:rPr>
              <a:t> </a:t>
            </a:r>
            <a:r>
              <a:rPr lang="fr-FR" sz="1100" b="1" spc="30" dirty="0">
                <a:solidFill>
                  <a:schemeClr val="accent1">
                    <a:lumMod val="50000"/>
                  </a:schemeClr>
                </a:solidFill>
                <a:cs typeface="Tahoma"/>
              </a:rPr>
              <a:t>vous</a:t>
            </a:r>
            <a:r>
              <a:rPr lang="fr-FR" sz="1100" b="1" spc="-80" dirty="0">
                <a:solidFill>
                  <a:schemeClr val="accent1">
                    <a:lumMod val="50000"/>
                  </a:schemeClr>
                </a:solidFill>
                <a:cs typeface="Tahoma"/>
              </a:rPr>
              <a:t> </a:t>
            </a:r>
            <a:r>
              <a:rPr lang="fr-FR" sz="1100" b="1" spc="20" dirty="0">
                <a:solidFill>
                  <a:schemeClr val="accent1">
                    <a:lumMod val="50000"/>
                  </a:schemeClr>
                </a:solidFill>
                <a:cs typeface="Tahoma"/>
              </a:rPr>
              <a:t>invitons</a:t>
            </a:r>
            <a:r>
              <a:rPr lang="fr-FR" sz="1100" b="1" spc="-85" dirty="0">
                <a:solidFill>
                  <a:schemeClr val="accent1">
                    <a:lumMod val="50000"/>
                  </a:schemeClr>
                </a:solidFill>
                <a:cs typeface="Tahoma"/>
              </a:rPr>
              <a:t> </a:t>
            </a:r>
            <a:r>
              <a:rPr lang="fr-FR" sz="1100" b="1" spc="40" dirty="0">
                <a:solidFill>
                  <a:schemeClr val="accent1">
                    <a:lumMod val="50000"/>
                  </a:schemeClr>
                </a:solidFill>
                <a:cs typeface="Tahoma"/>
              </a:rPr>
              <a:t>à</a:t>
            </a:r>
            <a:r>
              <a:rPr lang="fr-FR" sz="1100" b="1" spc="-85" dirty="0">
                <a:solidFill>
                  <a:schemeClr val="accent1">
                    <a:lumMod val="50000"/>
                  </a:schemeClr>
                </a:solidFill>
                <a:cs typeface="Tahoma"/>
              </a:rPr>
              <a:t> </a:t>
            </a:r>
            <a:r>
              <a:rPr lang="fr-FR" sz="1100" b="1" spc="20" dirty="0">
                <a:solidFill>
                  <a:schemeClr val="accent1">
                    <a:lumMod val="50000"/>
                  </a:schemeClr>
                </a:solidFill>
                <a:cs typeface="Tahoma"/>
              </a:rPr>
              <a:t>envoyer</a:t>
            </a:r>
            <a:r>
              <a:rPr lang="fr-FR" sz="1100" b="1" spc="-85" dirty="0">
                <a:solidFill>
                  <a:schemeClr val="accent1">
                    <a:lumMod val="50000"/>
                  </a:schemeClr>
                </a:solidFill>
                <a:cs typeface="Tahoma"/>
              </a:rPr>
              <a:t> </a:t>
            </a:r>
            <a:r>
              <a:rPr lang="fr-FR" sz="1100" b="1" spc="55" dirty="0">
                <a:solidFill>
                  <a:schemeClr val="accent1">
                    <a:lumMod val="50000"/>
                  </a:schemeClr>
                </a:solidFill>
                <a:cs typeface="Tahoma"/>
              </a:rPr>
              <a:t>un</a:t>
            </a:r>
            <a:r>
              <a:rPr lang="fr-FR" sz="1100" b="1" spc="-80" dirty="0">
                <a:solidFill>
                  <a:schemeClr val="accent1">
                    <a:lumMod val="50000"/>
                  </a:schemeClr>
                </a:solidFill>
                <a:cs typeface="Tahoma"/>
              </a:rPr>
              <a:t> </a:t>
            </a:r>
            <a:r>
              <a:rPr lang="fr-FR" sz="1100" b="1" spc="35" dirty="0">
                <a:solidFill>
                  <a:schemeClr val="accent1">
                    <a:lumMod val="50000"/>
                  </a:schemeClr>
                </a:solidFill>
                <a:cs typeface="Tahoma"/>
              </a:rPr>
              <a:t>mail</a:t>
            </a:r>
            <a:r>
              <a:rPr lang="fr-FR" sz="1100" b="1" spc="-85" dirty="0">
                <a:solidFill>
                  <a:schemeClr val="accent1">
                    <a:lumMod val="50000"/>
                  </a:schemeClr>
                </a:solidFill>
                <a:cs typeface="Tahoma"/>
              </a:rPr>
              <a:t> </a:t>
            </a:r>
            <a:r>
              <a:rPr lang="fr-FR" sz="1100" b="1" spc="10" dirty="0">
                <a:solidFill>
                  <a:schemeClr val="accent1">
                    <a:lumMod val="50000"/>
                  </a:schemeClr>
                </a:solidFill>
                <a:cs typeface="Tahoma"/>
              </a:rPr>
              <a:t>avec</a:t>
            </a:r>
            <a:r>
              <a:rPr lang="fr-FR" sz="1100" b="1" spc="-85" dirty="0">
                <a:solidFill>
                  <a:schemeClr val="accent1">
                    <a:lumMod val="50000"/>
                  </a:schemeClr>
                </a:solidFill>
                <a:cs typeface="Tahoma"/>
              </a:rPr>
              <a:t> </a:t>
            </a:r>
            <a:r>
              <a:rPr lang="fr-FR" sz="1100" b="1" spc="25" dirty="0">
                <a:solidFill>
                  <a:schemeClr val="accent1">
                    <a:lumMod val="50000"/>
                  </a:schemeClr>
                </a:solidFill>
                <a:cs typeface="Tahoma"/>
              </a:rPr>
              <a:t>vos</a:t>
            </a:r>
            <a:r>
              <a:rPr lang="fr-FR" sz="1100" b="1" spc="-85" dirty="0">
                <a:solidFill>
                  <a:schemeClr val="accent1">
                    <a:lumMod val="50000"/>
                  </a:schemeClr>
                </a:solidFill>
                <a:cs typeface="Tahoma"/>
              </a:rPr>
              <a:t> </a:t>
            </a:r>
            <a:r>
              <a:rPr lang="fr-FR" sz="1100" b="1" spc="35" dirty="0">
                <a:solidFill>
                  <a:schemeClr val="accent1">
                    <a:lumMod val="50000"/>
                  </a:schemeClr>
                </a:solidFill>
                <a:cs typeface="Tahoma"/>
              </a:rPr>
              <a:t>coordonnées</a:t>
            </a:r>
            <a:r>
              <a:rPr lang="fr-FR" sz="1100" b="1" spc="-80" dirty="0">
                <a:solidFill>
                  <a:schemeClr val="accent1">
                    <a:lumMod val="50000"/>
                  </a:schemeClr>
                </a:solidFill>
                <a:cs typeface="Tahoma"/>
              </a:rPr>
              <a:t> </a:t>
            </a:r>
            <a:r>
              <a:rPr lang="fr-FR" sz="1100" b="1" spc="40" dirty="0">
                <a:solidFill>
                  <a:schemeClr val="accent1">
                    <a:lumMod val="50000"/>
                  </a:schemeClr>
                </a:solidFill>
                <a:cs typeface="Tahoma"/>
              </a:rPr>
              <a:t>à </a:t>
            </a:r>
            <a:r>
              <a:rPr lang="fr-FR" sz="1100" b="1" spc="10" dirty="0">
                <a:solidFill>
                  <a:schemeClr val="accent1">
                    <a:lumMod val="50000"/>
                  </a:schemeClr>
                </a:solidFill>
                <a:cs typeface="Tahoma"/>
              </a:rPr>
              <a:t>referenthandicap@manpowergroup.fr</a:t>
            </a:r>
            <a:endParaRPr lang="fr-FR" sz="1100" b="1" dirty="0">
              <a:solidFill>
                <a:schemeClr val="accent1">
                  <a:lumMod val="50000"/>
                </a:schemeClr>
              </a:solidFill>
            </a:endParaRPr>
          </a:p>
          <a:p>
            <a:endParaRPr lang="fr-FR" sz="1100" b="1" dirty="0">
              <a:solidFill>
                <a:schemeClr val="accent1">
                  <a:lumMod val="50000"/>
                </a:schemeClr>
              </a:solidFill>
            </a:endParaRPr>
          </a:p>
        </p:txBody>
      </p:sp>
      <p:sp>
        <p:nvSpPr>
          <p:cNvPr id="27" name="ZoneTexte 26">
            <a:extLst>
              <a:ext uri="{FF2B5EF4-FFF2-40B4-BE49-F238E27FC236}">
                <a16:creationId xmlns:a16="http://schemas.microsoft.com/office/drawing/2014/main" id="{649FA05D-5890-7182-1A87-3F84CBA6B009}"/>
              </a:ext>
            </a:extLst>
          </p:cNvPr>
          <p:cNvSpPr txBox="1"/>
          <p:nvPr/>
        </p:nvSpPr>
        <p:spPr>
          <a:xfrm>
            <a:off x="369139" y="10515655"/>
            <a:ext cx="3817088" cy="184666"/>
          </a:xfrm>
          <a:prstGeom prst="rect">
            <a:avLst/>
          </a:prstGeom>
          <a:noFill/>
        </p:spPr>
        <p:txBody>
          <a:bodyPr wrap="square">
            <a:spAutoFit/>
          </a:bodyPr>
          <a:lstStyle/>
          <a:p>
            <a:r>
              <a:rPr lang="fr-FR" sz="600" noProof="0">
                <a:solidFill>
                  <a:schemeClr val="bg1"/>
                </a:solidFill>
                <a:latin typeface="Arial" panose="020B0604020202020204" pitchFamily="34" charset="0"/>
              </a:rPr>
              <a:t>Copyright© Talent Solutions</a:t>
            </a:r>
            <a:endParaRPr lang="fr-FR" sz="600"/>
          </a:p>
        </p:txBody>
      </p:sp>
      <p:sp>
        <p:nvSpPr>
          <p:cNvPr id="28" name="ZoneTexte 27">
            <a:extLst>
              <a:ext uri="{FF2B5EF4-FFF2-40B4-BE49-F238E27FC236}">
                <a16:creationId xmlns:a16="http://schemas.microsoft.com/office/drawing/2014/main" id="{6BDA7A5B-FC74-CB92-F92F-2474C52186AA}"/>
              </a:ext>
            </a:extLst>
          </p:cNvPr>
          <p:cNvSpPr txBox="1"/>
          <p:nvPr/>
        </p:nvSpPr>
        <p:spPr>
          <a:xfrm>
            <a:off x="464481" y="10120234"/>
            <a:ext cx="6720784" cy="369332"/>
          </a:xfrm>
          <a:prstGeom prst="rect">
            <a:avLst/>
          </a:prstGeom>
          <a:noFill/>
        </p:spPr>
        <p:txBody>
          <a:bodyPr wrap="square" lIns="0" tIns="0" rIns="0" bIns="0" rtlCol="0" anchor="t">
            <a:spAutoFit/>
          </a:bodyPr>
          <a:lstStyle/>
          <a:p>
            <a:pPr algn="l"/>
            <a:r>
              <a:rPr lang="fr-FR" sz="800" noProof="0" dirty="0">
                <a:solidFill>
                  <a:schemeClr val="bg1"/>
                </a:solidFill>
                <a:latin typeface="Arial" panose="020B0604020202020204" pitchFamily="34" charset="0"/>
              </a:rPr>
              <a:t>Talent Solutions TINGARI et ManpowerGroup Solutions (TINGARI et MGS sont des entités juridiques de Talent Solutions).</a:t>
            </a:r>
          </a:p>
          <a:p>
            <a:pPr algn="l"/>
            <a:r>
              <a:rPr lang="fr-FR" sz="800" dirty="0" err="1">
                <a:solidFill>
                  <a:schemeClr val="bg1"/>
                </a:solidFill>
                <a:latin typeface="Arial" panose="020B0604020202020204" pitchFamily="34" charset="0"/>
              </a:rPr>
              <a:t>ManpowerGroup</a:t>
            </a:r>
            <a:r>
              <a:rPr lang="fr-FR" sz="800" dirty="0">
                <a:solidFill>
                  <a:schemeClr val="bg1"/>
                </a:solidFill>
                <a:latin typeface="Arial" panose="020B0604020202020204" pitchFamily="34" charset="0"/>
              </a:rPr>
              <a:t> Solutions : Immeuble </a:t>
            </a:r>
            <a:r>
              <a:rPr lang="fr-FR" sz="800" dirty="0" err="1">
                <a:solidFill>
                  <a:schemeClr val="bg1"/>
                </a:solidFill>
                <a:latin typeface="Arial" panose="020B0604020202020204" pitchFamily="34" charset="0"/>
              </a:rPr>
              <a:t>Landscape</a:t>
            </a:r>
            <a:r>
              <a:rPr lang="fr-FR" sz="800" dirty="0">
                <a:solidFill>
                  <a:schemeClr val="bg1"/>
                </a:solidFill>
                <a:latin typeface="Arial" panose="020B0604020202020204" pitchFamily="34" charset="0"/>
              </a:rPr>
              <a:t>, 6 place des Degrés, TSA 21113 – 92030 – La Défense Cedex – Tel : +33 1 73 60 11 11 – </a:t>
            </a:r>
          </a:p>
          <a:p>
            <a:pPr algn="l"/>
            <a:r>
              <a:rPr lang="fr-FR" sz="800" dirty="0">
                <a:solidFill>
                  <a:schemeClr val="bg1"/>
                </a:solidFill>
                <a:latin typeface="Arial" panose="020B0604020202020204" pitchFamily="34" charset="0"/>
              </a:rPr>
              <a:t>RCS Nanterre B 484 765 698 – Siret : 484 765 698 00101 – TVA : FR65484765698</a:t>
            </a:r>
            <a:endParaRPr lang="fr-FR" sz="800" dirty="0">
              <a:solidFill>
                <a:schemeClr val="bg1"/>
              </a:solidFill>
            </a:endParaRPr>
          </a:p>
        </p:txBody>
      </p:sp>
    </p:spTree>
    <p:extLst>
      <p:ext uri="{BB962C8B-B14F-4D97-AF65-F5344CB8AC3E}">
        <p14:creationId xmlns:p14="http://schemas.microsoft.com/office/powerpoint/2010/main" val="214411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lèche : droite 41">
            <a:extLst>
              <a:ext uri="{FF2B5EF4-FFF2-40B4-BE49-F238E27FC236}">
                <a16:creationId xmlns:a16="http://schemas.microsoft.com/office/drawing/2014/main" id="{AC70AF01-986B-7430-D289-8E4C0DD7DE03}"/>
              </a:ext>
            </a:extLst>
          </p:cNvPr>
          <p:cNvSpPr/>
          <p:nvPr/>
        </p:nvSpPr>
        <p:spPr>
          <a:xfrm>
            <a:off x="-9916" y="1147936"/>
            <a:ext cx="7563239" cy="1481787"/>
          </a:xfrm>
          <a:prstGeom prst="rightArrow">
            <a:avLst>
              <a:gd name="adj1" fmla="val 50000"/>
              <a:gd name="adj2" fmla="val 22056"/>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800" b="1">
              <a:solidFill>
                <a:schemeClr val="accent6">
                  <a:lumMod val="50000"/>
                </a:schemeClr>
              </a:solidFill>
            </a:endParaRPr>
          </a:p>
        </p:txBody>
      </p:sp>
      <p:sp>
        <p:nvSpPr>
          <p:cNvPr id="2" name="Rectangle 1">
            <a:extLst>
              <a:ext uri="{FF2B5EF4-FFF2-40B4-BE49-F238E27FC236}">
                <a16:creationId xmlns:a16="http://schemas.microsoft.com/office/drawing/2014/main" id="{9614E392-074D-9EE3-D57A-78CC585A1FB7}"/>
              </a:ext>
            </a:extLst>
          </p:cNvPr>
          <p:cNvSpPr/>
          <p:nvPr/>
        </p:nvSpPr>
        <p:spPr>
          <a:xfrm>
            <a:off x="6351" y="4173373"/>
            <a:ext cx="7554771" cy="734766"/>
          </a:xfrm>
          <a:prstGeom prst="rect">
            <a:avLst/>
          </a:prstGeom>
          <a:gradFill>
            <a:gsLst>
              <a:gs pos="100000">
                <a:schemeClr val="accent1">
                  <a:lumMod val="40000"/>
                  <a:lumOff val="60000"/>
                </a:schemeClr>
              </a:gs>
              <a:gs pos="21000">
                <a:schemeClr val="bg1"/>
              </a:gs>
              <a:gs pos="79000">
                <a:schemeClr val="accent1">
                  <a:lumMod val="20000"/>
                  <a:lumOff val="80000"/>
                </a:schemeClr>
              </a:gs>
              <a:gs pos="44000">
                <a:srgbClr val="EDF2F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3AD85F9B-8A00-9904-20F4-88C1F73FDB7E}"/>
              </a:ext>
            </a:extLst>
          </p:cNvPr>
          <p:cNvSpPr>
            <a:spLocks noGrp="1"/>
          </p:cNvSpPr>
          <p:nvPr>
            <p:ph type="title"/>
          </p:nvPr>
        </p:nvSpPr>
        <p:spPr>
          <a:xfrm>
            <a:off x="431138" y="443457"/>
            <a:ext cx="6700156" cy="358811"/>
          </a:xfrm>
        </p:spPr>
        <p:txBody>
          <a:bodyPr/>
          <a:lstStyle/>
          <a:p>
            <a:pPr marL="12352" defTabSz="914400">
              <a:spcBef>
                <a:spcPts val="97"/>
              </a:spcBef>
            </a:pPr>
            <a:r>
              <a:rPr lang="fr-FR" sz="1200" dirty="0">
                <a:solidFill>
                  <a:schemeClr val="accent1">
                    <a:lumMod val="50000"/>
                  </a:schemeClr>
                </a:solidFill>
                <a:latin typeface="+mn-lt"/>
                <a:ea typeface="+mn-ea"/>
                <a:cs typeface="Arial"/>
              </a:rPr>
              <a:t>MÉTHODOLOGIE DU BILAN DE COMPÉTENCES</a:t>
            </a:r>
          </a:p>
        </p:txBody>
      </p:sp>
      <p:sp>
        <p:nvSpPr>
          <p:cNvPr id="4" name="object 3">
            <a:extLst>
              <a:ext uri="{FF2B5EF4-FFF2-40B4-BE49-F238E27FC236}">
                <a16:creationId xmlns:a16="http://schemas.microsoft.com/office/drawing/2014/main" id="{DEA4796D-541A-A14C-788F-527E13BB2836}"/>
              </a:ext>
            </a:extLst>
          </p:cNvPr>
          <p:cNvSpPr/>
          <p:nvPr/>
        </p:nvSpPr>
        <p:spPr>
          <a:xfrm>
            <a:off x="-1" y="8555382"/>
            <a:ext cx="7559675" cy="2121338"/>
          </a:xfrm>
          <a:custGeom>
            <a:avLst/>
            <a:gdLst/>
            <a:ahLst/>
            <a:cxnLst/>
            <a:rect l="l" t="t" r="r" b="b"/>
            <a:pathLst>
              <a:path w="7772400" h="1493520">
                <a:moveTo>
                  <a:pt x="7772400" y="0"/>
                </a:moveTo>
                <a:lnTo>
                  <a:pt x="0" y="0"/>
                </a:lnTo>
                <a:lnTo>
                  <a:pt x="0" y="1493266"/>
                </a:lnTo>
                <a:lnTo>
                  <a:pt x="7772400" y="1493266"/>
                </a:lnTo>
                <a:lnTo>
                  <a:pt x="7772400" y="0"/>
                </a:lnTo>
                <a:close/>
              </a:path>
            </a:pathLst>
          </a:custGeom>
          <a:solidFill>
            <a:srgbClr val="EDEDEE"/>
          </a:solidFill>
        </p:spPr>
        <p:txBody>
          <a:bodyPr wrap="square" lIns="0" tIns="0" rIns="0" bIns="0" rtlCol="0"/>
          <a:lstStyle/>
          <a:p>
            <a:endParaRPr lang="fr-FR" sz="1751"/>
          </a:p>
        </p:txBody>
      </p:sp>
      <p:sp>
        <p:nvSpPr>
          <p:cNvPr id="10" name="Oval 3">
            <a:extLst>
              <a:ext uri="{FF2B5EF4-FFF2-40B4-BE49-F238E27FC236}">
                <a16:creationId xmlns:a16="http://schemas.microsoft.com/office/drawing/2014/main" id="{25B32328-A183-799C-4582-FC0237C25C26}"/>
              </a:ext>
            </a:extLst>
          </p:cNvPr>
          <p:cNvSpPr/>
          <p:nvPr/>
        </p:nvSpPr>
        <p:spPr>
          <a:xfrm>
            <a:off x="1737478" y="1188384"/>
            <a:ext cx="1407197" cy="1361852"/>
          </a:xfrm>
          <a:prstGeom prst="ellipse">
            <a:avLst/>
          </a:prstGeom>
          <a:gradFill>
            <a:gsLst>
              <a:gs pos="1329">
                <a:schemeClr val="accent1">
                  <a:lumMod val="60000"/>
                  <a:lumOff val="40000"/>
                </a:schemeClr>
              </a:gs>
              <a:gs pos="83000">
                <a:schemeClr val="accent1">
                  <a:lumMod val="75000"/>
                </a:schemeClr>
              </a:gs>
              <a:gs pos="25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a:p>
        </p:txBody>
      </p:sp>
      <p:sp>
        <p:nvSpPr>
          <p:cNvPr id="22" name="Oval 3">
            <a:extLst>
              <a:ext uri="{FF2B5EF4-FFF2-40B4-BE49-F238E27FC236}">
                <a16:creationId xmlns:a16="http://schemas.microsoft.com/office/drawing/2014/main" id="{FB776C8F-CDB0-C366-EA0C-299564F085DA}"/>
              </a:ext>
            </a:extLst>
          </p:cNvPr>
          <p:cNvSpPr/>
          <p:nvPr/>
        </p:nvSpPr>
        <p:spPr>
          <a:xfrm>
            <a:off x="3163646" y="1180411"/>
            <a:ext cx="1407197" cy="13618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a:p>
        </p:txBody>
      </p:sp>
      <p:sp>
        <p:nvSpPr>
          <p:cNvPr id="23" name="Oval 3">
            <a:extLst>
              <a:ext uri="{FF2B5EF4-FFF2-40B4-BE49-F238E27FC236}">
                <a16:creationId xmlns:a16="http://schemas.microsoft.com/office/drawing/2014/main" id="{95A8BC14-3A5D-9321-67E0-EEAC96AA0FF0}"/>
              </a:ext>
            </a:extLst>
          </p:cNvPr>
          <p:cNvSpPr/>
          <p:nvPr/>
        </p:nvSpPr>
        <p:spPr>
          <a:xfrm>
            <a:off x="4579996" y="1206233"/>
            <a:ext cx="1407197" cy="13618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a:p>
        </p:txBody>
      </p:sp>
      <p:sp>
        <p:nvSpPr>
          <p:cNvPr id="24" name="Oval 3">
            <a:extLst>
              <a:ext uri="{FF2B5EF4-FFF2-40B4-BE49-F238E27FC236}">
                <a16:creationId xmlns:a16="http://schemas.microsoft.com/office/drawing/2014/main" id="{A5E58548-4B51-B27C-0351-3F8851155CED}"/>
              </a:ext>
            </a:extLst>
          </p:cNvPr>
          <p:cNvSpPr/>
          <p:nvPr/>
        </p:nvSpPr>
        <p:spPr>
          <a:xfrm>
            <a:off x="5996343" y="1196439"/>
            <a:ext cx="1407197" cy="136185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a:p>
        </p:txBody>
      </p:sp>
      <p:sp>
        <p:nvSpPr>
          <p:cNvPr id="25" name="ZoneTexte 24">
            <a:extLst>
              <a:ext uri="{FF2B5EF4-FFF2-40B4-BE49-F238E27FC236}">
                <a16:creationId xmlns:a16="http://schemas.microsoft.com/office/drawing/2014/main" id="{18936FB4-051D-0CEC-4620-EA9BEF100054}"/>
              </a:ext>
            </a:extLst>
          </p:cNvPr>
          <p:cNvSpPr txBox="1"/>
          <p:nvPr/>
        </p:nvSpPr>
        <p:spPr>
          <a:xfrm>
            <a:off x="3256366" y="1472529"/>
            <a:ext cx="1258515" cy="338554"/>
          </a:xfrm>
          <a:prstGeom prst="rect">
            <a:avLst/>
          </a:prstGeom>
          <a:noFill/>
        </p:spPr>
        <p:txBody>
          <a:bodyPr wrap="square" lIns="0" tIns="0" rIns="0" bIns="0" rtlCol="0">
            <a:spAutoFit/>
          </a:bodyPr>
          <a:lstStyle/>
          <a:p>
            <a:pPr algn="ctr"/>
            <a:r>
              <a:rPr lang="fr-FR" sz="1100" b="1" dirty="0">
                <a:solidFill>
                  <a:schemeClr val="bg1"/>
                </a:solidFill>
              </a:rPr>
              <a:t>Phase d’investigation</a:t>
            </a:r>
          </a:p>
        </p:txBody>
      </p:sp>
      <p:sp>
        <p:nvSpPr>
          <p:cNvPr id="26" name="ZoneTexte 25">
            <a:extLst>
              <a:ext uri="{FF2B5EF4-FFF2-40B4-BE49-F238E27FC236}">
                <a16:creationId xmlns:a16="http://schemas.microsoft.com/office/drawing/2014/main" id="{10C04EC0-E504-DE19-6287-EDE927028671}"/>
              </a:ext>
            </a:extLst>
          </p:cNvPr>
          <p:cNvSpPr txBox="1"/>
          <p:nvPr/>
        </p:nvSpPr>
        <p:spPr>
          <a:xfrm>
            <a:off x="4617721" y="1477643"/>
            <a:ext cx="1335990" cy="338554"/>
          </a:xfrm>
          <a:prstGeom prst="rect">
            <a:avLst/>
          </a:prstGeom>
          <a:noFill/>
        </p:spPr>
        <p:txBody>
          <a:bodyPr wrap="square" lIns="0" tIns="0" rIns="0" bIns="0" rtlCol="0">
            <a:spAutoFit/>
          </a:bodyPr>
          <a:lstStyle/>
          <a:p>
            <a:pPr algn="ctr"/>
            <a:r>
              <a:rPr lang="fr-FR" sz="1100" b="1" dirty="0">
                <a:solidFill>
                  <a:schemeClr val="bg1"/>
                </a:solidFill>
              </a:rPr>
              <a:t>Phase de conclusion</a:t>
            </a:r>
            <a:endParaRPr lang="fr-FR" sz="700" b="1" dirty="0">
              <a:solidFill>
                <a:schemeClr val="bg1"/>
              </a:solidFill>
            </a:endParaRPr>
          </a:p>
        </p:txBody>
      </p:sp>
      <p:sp>
        <p:nvSpPr>
          <p:cNvPr id="28" name="ZoneTexte 27">
            <a:extLst>
              <a:ext uri="{FF2B5EF4-FFF2-40B4-BE49-F238E27FC236}">
                <a16:creationId xmlns:a16="http://schemas.microsoft.com/office/drawing/2014/main" id="{F92E5FA8-D463-CAFF-69D4-C13C6017BF17}"/>
              </a:ext>
            </a:extLst>
          </p:cNvPr>
          <p:cNvSpPr txBox="1"/>
          <p:nvPr/>
        </p:nvSpPr>
        <p:spPr>
          <a:xfrm>
            <a:off x="6058335" y="1465493"/>
            <a:ext cx="1257933" cy="338554"/>
          </a:xfrm>
          <a:prstGeom prst="rect">
            <a:avLst/>
          </a:prstGeom>
          <a:noFill/>
        </p:spPr>
        <p:txBody>
          <a:bodyPr wrap="square" lIns="0" tIns="0" rIns="0" bIns="0" rtlCol="0">
            <a:spAutoFit/>
          </a:bodyPr>
          <a:lstStyle/>
          <a:p>
            <a:pPr algn="ctr"/>
            <a:r>
              <a:rPr lang="fr-FR" sz="1100" b="1" dirty="0">
                <a:solidFill>
                  <a:schemeClr val="bg1"/>
                </a:solidFill>
              </a:rPr>
              <a:t>Entretien </a:t>
            </a:r>
          </a:p>
          <a:p>
            <a:pPr algn="ctr"/>
            <a:r>
              <a:rPr lang="fr-FR" sz="1100" b="1" dirty="0">
                <a:solidFill>
                  <a:schemeClr val="bg1"/>
                </a:solidFill>
              </a:rPr>
              <a:t>de suivi</a:t>
            </a:r>
          </a:p>
        </p:txBody>
      </p:sp>
      <p:sp>
        <p:nvSpPr>
          <p:cNvPr id="34" name="Freeform 5">
            <a:extLst>
              <a:ext uri="{FF2B5EF4-FFF2-40B4-BE49-F238E27FC236}">
                <a16:creationId xmlns:a16="http://schemas.microsoft.com/office/drawing/2014/main" id="{AC3E3CBE-1026-6303-97E8-5F8A86EE79EC}"/>
              </a:ext>
            </a:extLst>
          </p:cNvPr>
          <p:cNvSpPr>
            <a:spLocks/>
          </p:cNvSpPr>
          <p:nvPr/>
        </p:nvSpPr>
        <p:spPr bwMode="auto">
          <a:xfrm>
            <a:off x="6101097" y="1132052"/>
            <a:ext cx="1172408" cy="273164"/>
          </a:xfrm>
          <a:custGeom>
            <a:avLst/>
            <a:gdLst>
              <a:gd name="T0" fmla="*/ 6306 w 6306"/>
              <a:gd name="T1" fmla="*/ 1349 h 1361"/>
              <a:gd name="T2" fmla="*/ 6212 w 6306"/>
              <a:gd name="T3" fmla="*/ 1024 h 1361"/>
              <a:gd name="T4" fmla="*/ 6107 w 6306"/>
              <a:gd name="T5" fmla="*/ 1133 h 1361"/>
              <a:gd name="T6" fmla="*/ 3159 w 6306"/>
              <a:gd name="T7" fmla="*/ 0 h 1361"/>
              <a:gd name="T8" fmla="*/ 0 w 6306"/>
              <a:gd name="T9" fmla="*/ 1337 h 1361"/>
              <a:gd name="T10" fmla="*/ 24 w 6306"/>
              <a:gd name="T11" fmla="*/ 1361 h 1361"/>
              <a:gd name="T12" fmla="*/ 3159 w 6306"/>
              <a:gd name="T13" fmla="*/ 34 h 1361"/>
              <a:gd name="T14" fmla="*/ 6083 w 6306"/>
              <a:gd name="T15" fmla="*/ 1158 h 1361"/>
              <a:gd name="T16" fmla="*/ 5978 w 6306"/>
              <a:gd name="T17" fmla="*/ 1268 h 1361"/>
              <a:gd name="T18" fmla="*/ 6306 w 6306"/>
              <a:gd name="T19" fmla="*/ 1349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06" h="1361">
                <a:moveTo>
                  <a:pt x="6306" y="1349"/>
                </a:moveTo>
                <a:cubicBezTo>
                  <a:pt x="6212" y="1024"/>
                  <a:pt x="6212" y="1024"/>
                  <a:pt x="6212" y="1024"/>
                </a:cubicBezTo>
                <a:cubicBezTo>
                  <a:pt x="6107" y="1133"/>
                  <a:pt x="6107" y="1133"/>
                  <a:pt x="6107" y="1133"/>
                </a:cubicBezTo>
                <a:cubicBezTo>
                  <a:pt x="5297" y="402"/>
                  <a:pt x="4252" y="0"/>
                  <a:pt x="3159" y="0"/>
                </a:cubicBezTo>
                <a:cubicBezTo>
                  <a:pt x="1959" y="0"/>
                  <a:pt x="837" y="475"/>
                  <a:pt x="0" y="1337"/>
                </a:cubicBezTo>
                <a:cubicBezTo>
                  <a:pt x="24" y="1361"/>
                  <a:pt x="24" y="1361"/>
                  <a:pt x="24" y="1361"/>
                </a:cubicBezTo>
                <a:cubicBezTo>
                  <a:pt x="855" y="505"/>
                  <a:pt x="1968" y="34"/>
                  <a:pt x="3159" y="34"/>
                </a:cubicBezTo>
                <a:cubicBezTo>
                  <a:pt x="4243" y="34"/>
                  <a:pt x="5280" y="433"/>
                  <a:pt x="6083" y="1158"/>
                </a:cubicBezTo>
                <a:cubicBezTo>
                  <a:pt x="5978" y="1268"/>
                  <a:pt x="5978" y="1268"/>
                  <a:pt x="5978" y="1268"/>
                </a:cubicBezTo>
                <a:lnTo>
                  <a:pt x="6306" y="134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
            <a:extLst>
              <a:ext uri="{FF2B5EF4-FFF2-40B4-BE49-F238E27FC236}">
                <a16:creationId xmlns:a16="http://schemas.microsoft.com/office/drawing/2014/main" id="{BD1700DE-34A8-CCAD-4EB2-9C81896A39B6}"/>
              </a:ext>
            </a:extLst>
          </p:cNvPr>
          <p:cNvSpPr>
            <a:spLocks/>
          </p:cNvSpPr>
          <p:nvPr/>
        </p:nvSpPr>
        <p:spPr bwMode="auto">
          <a:xfrm>
            <a:off x="4701430" y="1141836"/>
            <a:ext cx="1167247" cy="273164"/>
          </a:xfrm>
          <a:custGeom>
            <a:avLst/>
            <a:gdLst>
              <a:gd name="T0" fmla="*/ 6306 w 6306"/>
              <a:gd name="T1" fmla="*/ 1349 h 1361"/>
              <a:gd name="T2" fmla="*/ 6212 w 6306"/>
              <a:gd name="T3" fmla="*/ 1024 h 1361"/>
              <a:gd name="T4" fmla="*/ 6107 w 6306"/>
              <a:gd name="T5" fmla="*/ 1133 h 1361"/>
              <a:gd name="T6" fmla="*/ 3159 w 6306"/>
              <a:gd name="T7" fmla="*/ 0 h 1361"/>
              <a:gd name="T8" fmla="*/ 0 w 6306"/>
              <a:gd name="T9" fmla="*/ 1337 h 1361"/>
              <a:gd name="T10" fmla="*/ 24 w 6306"/>
              <a:gd name="T11" fmla="*/ 1361 h 1361"/>
              <a:gd name="T12" fmla="*/ 3159 w 6306"/>
              <a:gd name="T13" fmla="*/ 34 h 1361"/>
              <a:gd name="T14" fmla="*/ 6083 w 6306"/>
              <a:gd name="T15" fmla="*/ 1158 h 1361"/>
              <a:gd name="T16" fmla="*/ 5978 w 6306"/>
              <a:gd name="T17" fmla="*/ 1268 h 1361"/>
              <a:gd name="T18" fmla="*/ 6306 w 6306"/>
              <a:gd name="T19" fmla="*/ 1349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06" h="1361">
                <a:moveTo>
                  <a:pt x="6306" y="1349"/>
                </a:moveTo>
                <a:cubicBezTo>
                  <a:pt x="6212" y="1024"/>
                  <a:pt x="6212" y="1024"/>
                  <a:pt x="6212" y="1024"/>
                </a:cubicBezTo>
                <a:cubicBezTo>
                  <a:pt x="6107" y="1133"/>
                  <a:pt x="6107" y="1133"/>
                  <a:pt x="6107" y="1133"/>
                </a:cubicBezTo>
                <a:cubicBezTo>
                  <a:pt x="5297" y="402"/>
                  <a:pt x="4252" y="0"/>
                  <a:pt x="3159" y="0"/>
                </a:cubicBezTo>
                <a:cubicBezTo>
                  <a:pt x="1959" y="0"/>
                  <a:pt x="837" y="475"/>
                  <a:pt x="0" y="1337"/>
                </a:cubicBezTo>
                <a:cubicBezTo>
                  <a:pt x="24" y="1361"/>
                  <a:pt x="24" y="1361"/>
                  <a:pt x="24" y="1361"/>
                </a:cubicBezTo>
                <a:cubicBezTo>
                  <a:pt x="855" y="505"/>
                  <a:pt x="1968" y="34"/>
                  <a:pt x="3159" y="34"/>
                </a:cubicBezTo>
                <a:cubicBezTo>
                  <a:pt x="4243" y="34"/>
                  <a:pt x="5280" y="433"/>
                  <a:pt x="6083" y="1158"/>
                </a:cubicBezTo>
                <a:cubicBezTo>
                  <a:pt x="5978" y="1268"/>
                  <a:pt x="5978" y="1268"/>
                  <a:pt x="5978" y="1268"/>
                </a:cubicBezTo>
                <a:lnTo>
                  <a:pt x="6306" y="134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a:extLst>
              <a:ext uri="{FF2B5EF4-FFF2-40B4-BE49-F238E27FC236}">
                <a16:creationId xmlns:a16="http://schemas.microsoft.com/office/drawing/2014/main" id="{555E0651-4F35-8997-F8DF-2751F8ABC0FE}"/>
              </a:ext>
            </a:extLst>
          </p:cNvPr>
          <p:cNvSpPr>
            <a:spLocks/>
          </p:cNvSpPr>
          <p:nvPr/>
        </p:nvSpPr>
        <p:spPr bwMode="auto">
          <a:xfrm>
            <a:off x="3280630" y="1113310"/>
            <a:ext cx="1169385" cy="273164"/>
          </a:xfrm>
          <a:custGeom>
            <a:avLst/>
            <a:gdLst>
              <a:gd name="T0" fmla="*/ 6306 w 6306"/>
              <a:gd name="T1" fmla="*/ 1349 h 1361"/>
              <a:gd name="T2" fmla="*/ 6212 w 6306"/>
              <a:gd name="T3" fmla="*/ 1024 h 1361"/>
              <a:gd name="T4" fmla="*/ 6107 w 6306"/>
              <a:gd name="T5" fmla="*/ 1133 h 1361"/>
              <a:gd name="T6" fmla="*/ 3159 w 6306"/>
              <a:gd name="T7" fmla="*/ 0 h 1361"/>
              <a:gd name="T8" fmla="*/ 0 w 6306"/>
              <a:gd name="T9" fmla="*/ 1337 h 1361"/>
              <a:gd name="T10" fmla="*/ 24 w 6306"/>
              <a:gd name="T11" fmla="*/ 1361 h 1361"/>
              <a:gd name="T12" fmla="*/ 3159 w 6306"/>
              <a:gd name="T13" fmla="*/ 34 h 1361"/>
              <a:gd name="T14" fmla="*/ 6083 w 6306"/>
              <a:gd name="T15" fmla="*/ 1158 h 1361"/>
              <a:gd name="T16" fmla="*/ 5978 w 6306"/>
              <a:gd name="T17" fmla="*/ 1268 h 1361"/>
              <a:gd name="T18" fmla="*/ 6306 w 6306"/>
              <a:gd name="T19" fmla="*/ 1349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06" h="1361">
                <a:moveTo>
                  <a:pt x="6306" y="1349"/>
                </a:moveTo>
                <a:cubicBezTo>
                  <a:pt x="6212" y="1024"/>
                  <a:pt x="6212" y="1024"/>
                  <a:pt x="6212" y="1024"/>
                </a:cubicBezTo>
                <a:cubicBezTo>
                  <a:pt x="6107" y="1133"/>
                  <a:pt x="6107" y="1133"/>
                  <a:pt x="6107" y="1133"/>
                </a:cubicBezTo>
                <a:cubicBezTo>
                  <a:pt x="5297" y="402"/>
                  <a:pt x="4252" y="0"/>
                  <a:pt x="3159" y="0"/>
                </a:cubicBezTo>
                <a:cubicBezTo>
                  <a:pt x="1959" y="0"/>
                  <a:pt x="837" y="475"/>
                  <a:pt x="0" y="1337"/>
                </a:cubicBezTo>
                <a:cubicBezTo>
                  <a:pt x="24" y="1361"/>
                  <a:pt x="24" y="1361"/>
                  <a:pt x="24" y="1361"/>
                </a:cubicBezTo>
                <a:cubicBezTo>
                  <a:pt x="855" y="505"/>
                  <a:pt x="1968" y="34"/>
                  <a:pt x="3159" y="34"/>
                </a:cubicBezTo>
                <a:cubicBezTo>
                  <a:pt x="4243" y="34"/>
                  <a:pt x="5280" y="433"/>
                  <a:pt x="6083" y="1158"/>
                </a:cubicBezTo>
                <a:cubicBezTo>
                  <a:pt x="5978" y="1268"/>
                  <a:pt x="5978" y="1268"/>
                  <a:pt x="5978" y="1268"/>
                </a:cubicBezTo>
                <a:lnTo>
                  <a:pt x="6306" y="134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a:extLst>
              <a:ext uri="{FF2B5EF4-FFF2-40B4-BE49-F238E27FC236}">
                <a16:creationId xmlns:a16="http://schemas.microsoft.com/office/drawing/2014/main" id="{77D24A5B-874F-DE0B-A868-62080EA41518}"/>
              </a:ext>
            </a:extLst>
          </p:cNvPr>
          <p:cNvSpPr>
            <a:spLocks/>
          </p:cNvSpPr>
          <p:nvPr/>
        </p:nvSpPr>
        <p:spPr bwMode="auto">
          <a:xfrm>
            <a:off x="1870822" y="1127490"/>
            <a:ext cx="1146579" cy="273164"/>
          </a:xfrm>
          <a:custGeom>
            <a:avLst/>
            <a:gdLst>
              <a:gd name="T0" fmla="*/ 6306 w 6306"/>
              <a:gd name="T1" fmla="*/ 1349 h 1361"/>
              <a:gd name="T2" fmla="*/ 6212 w 6306"/>
              <a:gd name="T3" fmla="*/ 1024 h 1361"/>
              <a:gd name="T4" fmla="*/ 6107 w 6306"/>
              <a:gd name="T5" fmla="*/ 1133 h 1361"/>
              <a:gd name="T6" fmla="*/ 3159 w 6306"/>
              <a:gd name="T7" fmla="*/ 0 h 1361"/>
              <a:gd name="T8" fmla="*/ 0 w 6306"/>
              <a:gd name="T9" fmla="*/ 1337 h 1361"/>
              <a:gd name="T10" fmla="*/ 24 w 6306"/>
              <a:gd name="T11" fmla="*/ 1361 h 1361"/>
              <a:gd name="T12" fmla="*/ 3159 w 6306"/>
              <a:gd name="T13" fmla="*/ 34 h 1361"/>
              <a:gd name="T14" fmla="*/ 6083 w 6306"/>
              <a:gd name="T15" fmla="*/ 1158 h 1361"/>
              <a:gd name="T16" fmla="*/ 5978 w 6306"/>
              <a:gd name="T17" fmla="*/ 1268 h 1361"/>
              <a:gd name="T18" fmla="*/ 6306 w 6306"/>
              <a:gd name="T19" fmla="*/ 1349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06" h="1361">
                <a:moveTo>
                  <a:pt x="6306" y="1349"/>
                </a:moveTo>
                <a:cubicBezTo>
                  <a:pt x="6212" y="1024"/>
                  <a:pt x="6212" y="1024"/>
                  <a:pt x="6212" y="1024"/>
                </a:cubicBezTo>
                <a:cubicBezTo>
                  <a:pt x="6107" y="1133"/>
                  <a:pt x="6107" y="1133"/>
                  <a:pt x="6107" y="1133"/>
                </a:cubicBezTo>
                <a:cubicBezTo>
                  <a:pt x="5297" y="402"/>
                  <a:pt x="4252" y="0"/>
                  <a:pt x="3159" y="0"/>
                </a:cubicBezTo>
                <a:cubicBezTo>
                  <a:pt x="1959" y="0"/>
                  <a:pt x="837" y="475"/>
                  <a:pt x="0" y="1337"/>
                </a:cubicBezTo>
                <a:cubicBezTo>
                  <a:pt x="24" y="1361"/>
                  <a:pt x="24" y="1361"/>
                  <a:pt x="24" y="1361"/>
                </a:cubicBezTo>
                <a:cubicBezTo>
                  <a:pt x="855" y="505"/>
                  <a:pt x="1968" y="34"/>
                  <a:pt x="3159" y="34"/>
                </a:cubicBezTo>
                <a:cubicBezTo>
                  <a:pt x="4243" y="34"/>
                  <a:pt x="5280" y="433"/>
                  <a:pt x="6083" y="1158"/>
                </a:cubicBezTo>
                <a:cubicBezTo>
                  <a:pt x="5978" y="1268"/>
                  <a:pt x="5978" y="1268"/>
                  <a:pt x="5978" y="1268"/>
                </a:cubicBezTo>
                <a:lnTo>
                  <a:pt x="6306" y="134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Espace réservé du texte 8">
            <a:extLst>
              <a:ext uri="{FF2B5EF4-FFF2-40B4-BE49-F238E27FC236}">
                <a16:creationId xmlns:a16="http://schemas.microsoft.com/office/drawing/2014/main" id="{92198BB7-F53C-8926-5813-612BC0448FAF}"/>
              </a:ext>
            </a:extLst>
          </p:cNvPr>
          <p:cNvSpPr txBox="1">
            <a:spLocks/>
          </p:cNvSpPr>
          <p:nvPr/>
        </p:nvSpPr>
        <p:spPr>
          <a:xfrm>
            <a:off x="3070333" y="1905394"/>
            <a:ext cx="1483596" cy="395084"/>
          </a:xfrm>
          <a:prstGeom prst="rect">
            <a:avLst/>
          </a:prstGeom>
        </p:spPr>
        <p:txBody>
          <a:bodyPr lIns="91440" tIns="45720" rIns="91440" bIns="45720" anchor="t"/>
          <a:lstStyle>
            <a:lvl1pPr marL="180975" indent="-180975" algn="l" defTabSz="914400" rtl="0" eaLnBrk="1" latinLnBrk="0" hangingPunct="1">
              <a:lnSpc>
                <a:spcPct val="100000"/>
              </a:lnSpc>
              <a:spcBef>
                <a:spcPts val="0"/>
              </a:spcBef>
              <a:spcAft>
                <a:spcPts val="1200"/>
              </a:spcAft>
              <a:buSzPct val="9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lnSpc>
                <a:spcPct val="100000"/>
              </a:lnSpc>
              <a:spcBef>
                <a:spcPts val="0"/>
              </a:spcBef>
              <a:spcAft>
                <a:spcPts val="1200"/>
              </a:spcAft>
              <a:buFont typeface="Arial"/>
              <a:buChar char="–"/>
              <a:tabLst>
                <a:tab pos="573088" algn="l"/>
              </a:tabLst>
              <a:defRPr sz="1600" kern="1200">
                <a:solidFill>
                  <a:schemeClr val="tx1"/>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lnSpc>
                <a:spcPct val="100000"/>
              </a:lnSpc>
              <a:spcBef>
                <a:spcPts val="0"/>
              </a:spcBef>
              <a:spcAft>
                <a:spcPts val="1200"/>
              </a:spcAft>
              <a:buFont typeface="Arial"/>
              <a:buChar char="–"/>
              <a:tabLst/>
              <a:defRPr sz="1400" kern="1200">
                <a:solidFill>
                  <a:schemeClr val="tx1"/>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lnSpc>
                <a:spcPct val="100000"/>
              </a:lnSpc>
              <a:spcBef>
                <a:spcPts val="0"/>
              </a:spcBef>
              <a:spcAft>
                <a:spcPts val="1200"/>
              </a:spcAft>
              <a:buFont typeface="Arial"/>
              <a:buChar char="–"/>
              <a:tabLst/>
              <a:defRPr sz="1200" kern="1200">
                <a:solidFill>
                  <a:schemeClr val="tx1"/>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lnSpc>
                <a:spcPct val="100000"/>
              </a:lnSpc>
              <a:spcBef>
                <a:spcPts val="0"/>
              </a:spcBef>
              <a:spcAft>
                <a:spcPts val="1200"/>
              </a:spcAft>
              <a:buFont typeface="Arial"/>
              <a:buChar char="–"/>
              <a:tabLst/>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fr-FR" sz="700" b="1" dirty="0">
                <a:solidFill>
                  <a:schemeClr val="bg1"/>
                </a:solidFill>
                <a:latin typeface="+mn-lt"/>
                <a:cs typeface="Arial"/>
              </a:rPr>
              <a:t>Travail de réflexion et d’analyse</a:t>
            </a:r>
          </a:p>
          <a:p>
            <a:pPr marL="0" indent="0" algn="ctr">
              <a:spcAft>
                <a:spcPts val="0"/>
              </a:spcAft>
              <a:buNone/>
            </a:pPr>
            <a:r>
              <a:rPr lang="fr-FR" sz="700" dirty="0">
                <a:solidFill>
                  <a:schemeClr val="bg1"/>
                </a:solidFill>
                <a:latin typeface="+mn-lt"/>
                <a:cs typeface="Arial"/>
              </a:rPr>
              <a:t>Durée indicative : 20h</a:t>
            </a:r>
            <a:endParaRPr lang="fr-FR" sz="700" dirty="0">
              <a:solidFill>
                <a:schemeClr val="bg1"/>
              </a:solidFill>
              <a:latin typeface="+mn-lt"/>
            </a:endParaRPr>
          </a:p>
        </p:txBody>
      </p:sp>
      <p:sp>
        <p:nvSpPr>
          <p:cNvPr id="40" name="Espace réservé du texte 6">
            <a:extLst>
              <a:ext uri="{FF2B5EF4-FFF2-40B4-BE49-F238E27FC236}">
                <a16:creationId xmlns:a16="http://schemas.microsoft.com/office/drawing/2014/main" id="{44ADC29C-3ACA-0068-491D-8088FB6C2FA9}"/>
              </a:ext>
            </a:extLst>
          </p:cNvPr>
          <p:cNvSpPr txBox="1">
            <a:spLocks/>
          </p:cNvSpPr>
          <p:nvPr/>
        </p:nvSpPr>
        <p:spPr>
          <a:xfrm>
            <a:off x="4740278" y="2135482"/>
            <a:ext cx="1086631" cy="508604"/>
          </a:xfrm>
          <a:prstGeom prst="rect">
            <a:avLst/>
          </a:prstGeom>
        </p:spPr>
        <p:txBody>
          <a:bodyPr/>
          <a:lstStyle>
            <a:lvl1pPr marL="180975" indent="-180975" algn="l" defTabSz="914400" rtl="0" eaLnBrk="1" latinLnBrk="0" hangingPunct="1">
              <a:lnSpc>
                <a:spcPct val="100000"/>
              </a:lnSpc>
              <a:spcBef>
                <a:spcPts val="0"/>
              </a:spcBef>
              <a:spcAft>
                <a:spcPts val="1200"/>
              </a:spcAft>
              <a:buSzPct val="9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lnSpc>
                <a:spcPct val="100000"/>
              </a:lnSpc>
              <a:spcBef>
                <a:spcPts val="0"/>
              </a:spcBef>
              <a:spcAft>
                <a:spcPts val="1200"/>
              </a:spcAft>
              <a:buFont typeface="Arial"/>
              <a:buChar char="–"/>
              <a:tabLst>
                <a:tab pos="573088" algn="l"/>
              </a:tabLst>
              <a:defRPr sz="1600" kern="1200">
                <a:solidFill>
                  <a:schemeClr val="tx1"/>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lnSpc>
                <a:spcPct val="100000"/>
              </a:lnSpc>
              <a:spcBef>
                <a:spcPts val="0"/>
              </a:spcBef>
              <a:spcAft>
                <a:spcPts val="1200"/>
              </a:spcAft>
              <a:buFont typeface="Arial"/>
              <a:buChar char="–"/>
              <a:tabLst/>
              <a:defRPr sz="1400" kern="1200">
                <a:solidFill>
                  <a:schemeClr val="tx1"/>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lnSpc>
                <a:spcPct val="100000"/>
              </a:lnSpc>
              <a:spcBef>
                <a:spcPts val="0"/>
              </a:spcBef>
              <a:spcAft>
                <a:spcPts val="1200"/>
              </a:spcAft>
              <a:buFont typeface="Arial"/>
              <a:buChar char="–"/>
              <a:tabLst/>
              <a:defRPr sz="1200" kern="1200">
                <a:solidFill>
                  <a:schemeClr val="tx1"/>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lnSpc>
                <a:spcPct val="100000"/>
              </a:lnSpc>
              <a:spcBef>
                <a:spcPts val="0"/>
              </a:spcBef>
              <a:spcAft>
                <a:spcPts val="1200"/>
              </a:spcAft>
              <a:buFont typeface="Arial"/>
              <a:buChar char="–"/>
              <a:tabLst/>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fr-FR" sz="700" dirty="0">
                <a:solidFill>
                  <a:schemeClr val="bg1"/>
                </a:solidFill>
                <a:latin typeface="+mn-lt"/>
              </a:rPr>
              <a:t>Durée indicative : 2h</a:t>
            </a:r>
          </a:p>
          <a:p>
            <a:pPr marL="0" indent="0" algn="ctr">
              <a:spcAft>
                <a:spcPts val="0"/>
              </a:spcAft>
              <a:buNone/>
            </a:pPr>
            <a:r>
              <a:rPr lang="fr-FR" sz="700" dirty="0">
                <a:solidFill>
                  <a:schemeClr val="bg1"/>
                </a:solidFill>
                <a:latin typeface="+mn-lt"/>
              </a:rPr>
              <a:t>Remise de la synthèse du Bilan</a:t>
            </a:r>
          </a:p>
        </p:txBody>
      </p:sp>
      <p:sp>
        <p:nvSpPr>
          <p:cNvPr id="41" name="Espace réservé du texte 10">
            <a:extLst>
              <a:ext uri="{FF2B5EF4-FFF2-40B4-BE49-F238E27FC236}">
                <a16:creationId xmlns:a16="http://schemas.microsoft.com/office/drawing/2014/main" id="{1433887D-0782-A51A-8788-D039C9F4693E}"/>
              </a:ext>
            </a:extLst>
          </p:cNvPr>
          <p:cNvSpPr txBox="1">
            <a:spLocks/>
          </p:cNvSpPr>
          <p:nvPr/>
        </p:nvSpPr>
        <p:spPr>
          <a:xfrm>
            <a:off x="5940536" y="1897033"/>
            <a:ext cx="1523172" cy="415330"/>
          </a:xfrm>
          <a:prstGeom prst="rect">
            <a:avLst/>
          </a:prstGeom>
        </p:spPr>
        <p:txBody>
          <a:bodyPr lIns="91440" tIns="45720" rIns="91440" bIns="45720" anchor="t"/>
          <a:lstStyle>
            <a:lvl1pPr marL="180975" indent="-180975" algn="l" defTabSz="914400" rtl="0" eaLnBrk="1" latinLnBrk="0" hangingPunct="1">
              <a:lnSpc>
                <a:spcPct val="100000"/>
              </a:lnSpc>
              <a:spcBef>
                <a:spcPts val="0"/>
              </a:spcBef>
              <a:spcAft>
                <a:spcPts val="1200"/>
              </a:spcAft>
              <a:buSzPct val="9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lnSpc>
                <a:spcPct val="100000"/>
              </a:lnSpc>
              <a:spcBef>
                <a:spcPts val="0"/>
              </a:spcBef>
              <a:spcAft>
                <a:spcPts val="1200"/>
              </a:spcAft>
              <a:buFont typeface="Arial"/>
              <a:buChar char="–"/>
              <a:tabLst>
                <a:tab pos="573088" algn="l"/>
              </a:tabLst>
              <a:defRPr sz="1600" kern="1200">
                <a:solidFill>
                  <a:schemeClr val="tx1"/>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lnSpc>
                <a:spcPct val="100000"/>
              </a:lnSpc>
              <a:spcBef>
                <a:spcPts val="0"/>
              </a:spcBef>
              <a:spcAft>
                <a:spcPts val="1200"/>
              </a:spcAft>
              <a:buFont typeface="Arial"/>
              <a:buChar char="–"/>
              <a:tabLst/>
              <a:defRPr sz="1400" kern="1200">
                <a:solidFill>
                  <a:schemeClr val="tx1"/>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lnSpc>
                <a:spcPct val="100000"/>
              </a:lnSpc>
              <a:spcBef>
                <a:spcPts val="0"/>
              </a:spcBef>
              <a:spcAft>
                <a:spcPts val="1200"/>
              </a:spcAft>
              <a:buFont typeface="Arial"/>
              <a:buChar char="–"/>
              <a:tabLst/>
              <a:defRPr sz="1200" kern="1200">
                <a:solidFill>
                  <a:schemeClr val="tx1"/>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lnSpc>
                <a:spcPct val="100000"/>
              </a:lnSpc>
              <a:spcBef>
                <a:spcPts val="0"/>
              </a:spcBef>
              <a:spcAft>
                <a:spcPts val="1200"/>
              </a:spcAft>
              <a:buFont typeface="Arial"/>
              <a:buChar char="–"/>
              <a:tabLst/>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700" b="1" dirty="0">
                <a:solidFill>
                  <a:schemeClr val="bg1"/>
                </a:solidFill>
                <a:latin typeface="+mn-lt"/>
                <a:cs typeface="Arial"/>
              </a:rPr>
              <a:t>Suivi de l’avancement </a:t>
            </a:r>
            <a:r>
              <a:rPr lang="fr-FR" sz="700" dirty="0">
                <a:solidFill>
                  <a:schemeClr val="bg1"/>
                </a:solidFill>
                <a:latin typeface="+mn-lt"/>
                <a:cs typeface="Arial"/>
              </a:rPr>
              <a:t>Durée indicativ</a:t>
            </a:r>
            <a:r>
              <a:rPr lang="fr-FR" sz="700" b="1" dirty="0">
                <a:solidFill>
                  <a:schemeClr val="bg1"/>
                </a:solidFill>
                <a:latin typeface="+mn-lt"/>
                <a:cs typeface="Arial"/>
              </a:rPr>
              <a:t>e : </a:t>
            </a:r>
            <a:r>
              <a:rPr lang="fr-FR" sz="700" dirty="0">
                <a:solidFill>
                  <a:schemeClr val="bg1"/>
                </a:solidFill>
                <a:latin typeface="+mn-lt"/>
                <a:cs typeface="Arial"/>
              </a:rPr>
              <a:t>1h</a:t>
            </a:r>
            <a:endParaRPr lang="fr-FR" sz="1600" dirty="0">
              <a:solidFill>
                <a:schemeClr val="bg1"/>
              </a:solidFill>
              <a:latin typeface="+mn-lt"/>
            </a:endParaRPr>
          </a:p>
        </p:txBody>
      </p:sp>
      <p:sp>
        <p:nvSpPr>
          <p:cNvPr id="44" name="ZoneTexte 43">
            <a:extLst>
              <a:ext uri="{FF2B5EF4-FFF2-40B4-BE49-F238E27FC236}">
                <a16:creationId xmlns:a16="http://schemas.microsoft.com/office/drawing/2014/main" id="{E9C4D20E-4531-4A04-C698-F10F36522536}"/>
              </a:ext>
            </a:extLst>
          </p:cNvPr>
          <p:cNvSpPr txBox="1"/>
          <p:nvPr/>
        </p:nvSpPr>
        <p:spPr>
          <a:xfrm>
            <a:off x="348830" y="582164"/>
            <a:ext cx="6819088" cy="553998"/>
          </a:xfrm>
          <a:prstGeom prst="rect">
            <a:avLst/>
          </a:prstGeom>
          <a:noFill/>
        </p:spPr>
        <p:txBody>
          <a:bodyPr wrap="square">
            <a:spAutoFit/>
          </a:bodyPr>
          <a:lstStyle/>
          <a:p>
            <a:r>
              <a:rPr lang="fr-FR" sz="1000" dirty="0"/>
              <a:t>S’engager dans une démarche de Bilan de Compétences est une étape importante dans un parcours professionnel. Afin de permettre de faire le meilleur choix de partenaire, ManpowerGroup Talent Solutions propose un entretien préalable gratuit et sans engagement. </a:t>
            </a:r>
          </a:p>
        </p:txBody>
      </p:sp>
      <p:sp>
        <p:nvSpPr>
          <p:cNvPr id="50" name="Titre 2">
            <a:extLst>
              <a:ext uri="{FF2B5EF4-FFF2-40B4-BE49-F238E27FC236}">
                <a16:creationId xmlns:a16="http://schemas.microsoft.com/office/drawing/2014/main" id="{6A9DF51C-0676-8EA6-2EBB-15CBC808F108}"/>
              </a:ext>
            </a:extLst>
          </p:cNvPr>
          <p:cNvSpPr txBox="1">
            <a:spLocks/>
          </p:cNvSpPr>
          <p:nvPr/>
        </p:nvSpPr>
        <p:spPr>
          <a:xfrm>
            <a:off x="423746" y="5060304"/>
            <a:ext cx="6700156" cy="358811"/>
          </a:xfrm>
          <a:prstGeom prst="rect">
            <a:avLst/>
          </a:prstGeom>
        </p:spPr>
        <p:txBody>
          <a:bodyPr vert="horz" lIns="0" tIns="0" rIns="0" bIns="0" rtlCol="0" anchor="t" anchorCtr="0">
            <a:noAutofit/>
          </a:bodyPr>
          <a:lstStyle>
            <a:lvl1pPr algn="l" defTabSz="567019" rtl="0" eaLnBrk="1" latinLnBrk="0" hangingPunct="1">
              <a:lnSpc>
                <a:spcPct val="90000"/>
              </a:lnSpc>
              <a:spcBef>
                <a:spcPct val="0"/>
              </a:spcBef>
              <a:buNone/>
              <a:defRPr lang="en-GB" sz="3000" b="1" kern="1200" smtClean="0">
                <a:solidFill>
                  <a:schemeClr val="accent1"/>
                </a:solidFill>
                <a:effectLst/>
                <a:latin typeface="+mj-lt"/>
                <a:ea typeface="+mj-ea"/>
                <a:cs typeface="+mj-cs"/>
              </a:defRPr>
            </a:lvl1pPr>
          </a:lstStyle>
          <a:p>
            <a:pPr marL="12352" defTabSz="914400">
              <a:spcBef>
                <a:spcPts val="97"/>
              </a:spcBef>
            </a:pPr>
            <a:r>
              <a:rPr lang="fr-FR" sz="1200" dirty="0">
                <a:solidFill>
                  <a:schemeClr val="accent1">
                    <a:lumMod val="50000"/>
                  </a:schemeClr>
                </a:solidFill>
                <a:latin typeface="+mn-lt"/>
                <a:ea typeface="+mn-ea"/>
                <a:cs typeface="Arial"/>
              </a:rPr>
              <a:t>LES MODALITÉS DE FINANCEMENT</a:t>
            </a:r>
          </a:p>
        </p:txBody>
      </p:sp>
      <p:grpSp>
        <p:nvGrpSpPr>
          <p:cNvPr id="71" name="Groupe 70">
            <a:extLst>
              <a:ext uri="{FF2B5EF4-FFF2-40B4-BE49-F238E27FC236}">
                <a16:creationId xmlns:a16="http://schemas.microsoft.com/office/drawing/2014/main" id="{062C1595-9ABA-F741-0D05-3282E8D6B852}"/>
              </a:ext>
            </a:extLst>
          </p:cNvPr>
          <p:cNvGrpSpPr/>
          <p:nvPr/>
        </p:nvGrpSpPr>
        <p:grpSpPr>
          <a:xfrm>
            <a:off x="238733" y="3598440"/>
            <a:ext cx="1943862" cy="1138238"/>
            <a:chOff x="338197" y="5220970"/>
            <a:chExt cx="1601345" cy="933953"/>
          </a:xfrm>
        </p:grpSpPr>
        <p:pic>
          <p:nvPicPr>
            <p:cNvPr id="48" name="Image 47">
              <a:extLst>
                <a:ext uri="{FF2B5EF4-FFF2-40B4-BE49-F238E27FC236}">
                  <a16:creationId xmlns:a16="http://schemas.microsoft.com/office/drawing/2014/main" id="{84D2437E-1A00-E2E6-8B1A-73273792DA2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38197" y="5220970"/>
              <a:ext cx="1601345" cy="933953"/>
            </a:xfrm>
            <a:prstGeom prst="rect">
              <a:avLst/>
            </a:prstGeom>
          </p:spPr>
        </p:pic>
        <p:pic>
          <p:nvPicPr>
            <p:cNvPr id="70" name="Espace réservé pour une image  4">
              <a:extLst>
                <a:ext uri="{FF2B5EF4-FFF2-40B4-BE49-F238E27FC236}">
                  <a16:creationId xmlns:a16="http://schemas.microsoft.com/office/drawing/2014/main" id="{CA514638-A47C-8949-4FA0-95A3DCA2DD94}"/>
                </a:ext>
              </a:extLst>
            </p:cNvPr>
            <p:cNvPicPr>
              <a:picLocks/>
            </p:cNvPicPr>
            <p:nvPr/>
          </p:nvPicPr>
          <p:blipFill rotWithShape="1">
            <a:blip r:embed="rId4"/>
            <a:srcRect l="815" r="4308" b="6083"/>
            <a:stretch/>
          </p:blipFill>
          <p:spPr>
            <a:xfrm>
              <a:off x="524225" y="5276151"/>
              <a:ext cx="1233013" cy="748854"/>
            </a:xfrm>
            <a:prstGeom prst="rect">
              <a:avLst/>
            </a:prstGeom>
          </p:spPr>
        </p:pic>
      </p:grpSp>
      <p:sp>
        <p:nvSpPr>
          <p:cNvPr id="72" name="ZoneTexte 71">
            <a:extLst>
              <a:ext uri="{FF2B5EF4-FFF2-40B4-BE49-F238E27FC236}">
                <a16:creationId xmlns:a16="http://schemas.microsoft.com/office/drawing/2014/main" id="{0449C5E0-2370-15D8-DF83-A63C6ED6D159}"/>
              </a:ext>
            </a:extLst>
          </p:cNvPr>
          <p:cNvSpPr txBox="1"/>
          <p:nvPr/>
        </p:nvSpPr>
        <p:spPr>
          <a:xfrm>
            <a:off x="2271463" y="3515500"/>
            <a:ext cx="5281860" cy="1492716"/>
          </a:xfrm>
          <a:prstGeom prst="rect">
            <a:avLst/>
          </a:prstGeom>
          <a:noFill/>
        </p:spPr>
        <p:txBody>
          <a:bodyPr wrap="square">
            <a:spAutoFit/>
          </a:bodyPr>
          <a:lstStyle/>
          <a:p>
            <a:r>
              <a:rPr lang="fr-FR" sz="1050" b="1" dirty="0" err="1"/>
              <a:t>Nex</a:t>
            </a:r>
            <a:r>
              <a:rPr lang="fr-FR" sz="1050" b="1" dirty="0"/>
              <a:t>  la plateforme qui aide à préparer sa carrière professionnelle</a:t>
            </a:r>
          </a:p>
          <a:p>
            <a:endParaRPr lang="fr-FR" sz="900" dirty="0">
              <a:solidFill>
                <a:schemeClr val="accent6">
                  <a:lumMod val="75000"/>
                </a:schemeClr>
              </a:solidFill>
            </a:endParaRPr>
          </a:p>
          <a:p>
            <a:r>
              <a:rPr lang="fr-FR" sz="900" dirty="0"/>
              <a:t>Next vous permet un </a:t>
            </a:r>
            <a:r>
              <a:rPr lang="fr-FR" sz="900" b="1" dirty="0"/>
              <a:t>accès à de nombreuses fonctionnalités </a:t>
            </a:r>
            <a:r>
              <a:rPr lang="fr-FR" sz="900" dirty="0"/>
              <a:t>en toute autonomie grâce à une interface utilisateur et un design intuitif.</a:t>
            </a:r>
          </a:p>
          <a:p>
            <a:endParaRPr lang="fr-FR" sz="900" dirty="0"/>
          </a:p>
          <a:p>
            <a:pPr marL="171450" indent="-171450">
              <a:buFont typeface="Arial" panose="020B0604020202020204" pitchFamily="34" charset="0"/>
              <a:buChar char="•"/>
            </a:pPr>
            <a:r>
              <a:rPr lang="fr-FR" sz="900" dirty="0"/>
              <a:t>Accès simplifié à une collection de modules</a:t>
            </a:r>
          </a:p>
          <a:p>
            <a:pPr marL="171450" indent="-171450">
              <a:buFont typeface="Arial" panose="020B0604020202020204" pitchFamily="34" charset="0"/>
              <a:buChar char="•"/>
            </a:pPr>
            <a:r>
              <a:rPr lang="fr-FR" sz="900" dirty="0"/>
              <a:t>Large catalogue d’ateliers/ formations e-learning</a:t>
            </a:r>
          </a:p>
          <a:p>
            <a:pPr marL="171450" indent="-171450">
              <a:buFont typeface="Arial" panose="020B0604020202020204" pitchFamily="34" charset="0"/>
              <a:buChar char="•"/>
            </a:pPr>
            <a:r>
              <a:rPr lang="fr-FR" sz="900" dirty="0"/>
              <a:t>Conseils à la préparation d’entretien à l’embauche</a:t>
            </a:r>
          </a:p>
          <a:p>
            <a:pPr marL="171450" indent="-171450">
              <a:buFont typeface="Arial" panose="020B0604020202020204" pitchFamily="34" charset="0"/>
              <a:buChar char="•"/>
            </a:pPr>
            <a:r>
              <a:rPr lang="fr-FR" sz="900" dirty="0"/>
              <a:t>Accès à un contenu adaptatif</a:t>
            </a:r>
          </a:p>
          <a:p>
            <a:pPr marL="171450" indent="-171450">
              <a:buFont typeface="Arial" panose="020B0604020202020204" pitchFamily="34" charset="0"/>
              <a:buChar char="•"/>
            </a:pPr>
            <a:endParaRPr lang="fr-FR" sz="900" dirty="0">
              <a:solidFill>
                <a:schemeClr val="accent6">
                  <a:lumMod val="75000"/>
                </a:schemeClr>
              </a:solidFill>
            </a:endParaRPr>
          </a:p>
        </p:txBody>
      </p:sp>
      <p:pic>
        <p:nvPicPr>
          <p:cNvPr id="73" name="Image 72">
            <a:extLst>
              <a:ext uri="{FF2B5EF4-FFF2-40B4-BE49-F238E27FC236}">
                <a16:creationId xmlns:a16="http://schemas.microsoft.com/office/drawing/2014/main" id="{D10E759F-4C04-8626-76EE-40B25A9701A6}"/>
              </a:ext>
            </a:extLst>
          </p:cNvPr>
          <p:cNvPicPr>
            <a:picLocks noChangeAspect="1"/>
          </p:cNvPicPr>
          <p:nvPr/>
        </p:nvPicPr>
        <p:blipFill rotWithShape="1">
          <a:blip r:embed="rId5"/>
          <a:srcRect t="1" r="60179" b="30166"/>
          <a:stretch/>
        </p:blipFill>
        <p:spPr>
          <a:xfrm>
            <a:off x="2315082" y="3548321"/>
            <a:ext cx="370779" cy="182163"/>
          </a:xfrm>
          <a:prstGeom prst="rect">
            <a:avLst/>
          </a:prstGeom>
        </p:spPr>
      </p:pic>
      <p:sp>
        <p:nvSpPr>
          <p:cNvPr id="77" name="ZoneTexte 76">
            <a:extLst>
              <a:ext uri="{FF2B5EF4-FFF2-40B4-BE49-F238E27FC236}">
                <a16:creationId xmlns:a16="http://schemas.microsoft.com/office/drawing/2014/main" id="{284221B2-498D-9153-F7EF-18B8E90C5C94}"/>
              </a:ext>
            </a:extLst>
          </p:cNvPr>
          <p:cNvSpPr txBox="1"/>
          <p:nvPr/>
        </p:nvSpPr>
        <p:spPr>
          <a:xfrm>
            <a:off x="386841" y="6893547"/>
            <a:ext cx="7054710" cy="1854354"/>
          </a:xfrm>
          <a:prstGeom prst="rect">
            <a:avLst/>
          </a:prstGeom>
          <a:noFill/>
        </p:spPr>
        <p:txBody>
          <a:bodyPr wrap="square" lIns="91440" tIns="45720" rIns="91440" bIns="45720" anchor="t">
            <a:spAutoFit/>
          </a:bodyPr>
          <a:lstStyle/>
          <a:p>
            <a:pPr algn="just"/>
            <a:endParaRPr lang="fr-FR" sz="900" dirty="0">
              <a:solidFill>
                <a:schemeClr val="accent6">
                  <a:lumMod val="75000"/>
                </a:schemeClr>
              </a:solidFill>
            </a:endParaRPr>
          </a:p>
          <a:p>
            <a:r>
              <a:rPr lang="fr-FR" sz="1050" b="1" dirty="0">
                <a:solidFill>
                  <a:schemeClr val="accent4"/>
                </a:solidFill>
              </a:rPr>
              <a:t>Méthodes  d’évaluation du  Bilan de Compétences :</a:t>
            </a:r>
          </a:p>
          <a:p>
            <a:endParaRPr lang="fr-FR" sz="500" b="1" dirty="0">
              <a:solidFill>
                <a:schemeClr val="accent1"/>
              </a:solidFill>
            </a:endParaRPr>
          </a:p>
          <a:p>
            <a:pPr marL="171450" indent="-171450">
              <a:buFont typeface="Arial" panose="020B0604020202020204" pitchFamily="34" charset="0"/>
              <a:buChar char="•"/>
            </a:pPr>
            <a:r>
              <a:rPr lang="fr-FR" sz="900" b="1" dirty="0"/>
              <a:t>Début du bilan</a:t>
            </a:r>
            <a:r>
              <a:rPr lang="fr-FR" sz="900" dirty="0"/>
              <a:t> : Questionnaire d’auto-évaluation, entretien diagnostic et tests psychométriques.</a:t>
            </a:r>
          </a:p>
          <a:p>
            <a:pPr marL="171450" indent="-171450">
              <a:buFont typeface="Arial" panose="020B0604020202020204" pitchFamily="34" charset="0"/>
              <a:buChar char="•"/>
            </a:pPr>
            <a:r>
              <a:rPr lang="fr-FR" sz="900" b="1" dirty="0"/>
              <a:t>Pendant le bilan</a:t>
            </a:r>
            <a:r>
              <a:rPr lang="fr-FR" sz="900" dirty="0"/>
              <a:t> : Grilles d’analyse, mises en situation et feedback régulier.</a:t>
            </a:r>
          </a:p>
          <a:p>
            <a:pPr marL="171450" indent="-171450">
              <a:buFont typeface="Arial" panose="020B0604020202020204" pitchFamily="34" charset="0"/>
              <a:buChar char="•"/>
            </a:pPr>
            <a:r>
              <a:rPr lang="fr-FR" sz="900" b="1" dirty="0"/>
              <a:t>Fin du bilan</a:t>
            </a:r>
            <a:r>
              <a:rPr lang="fr-FR" sz="900" dirty="0"/>
              <a:t> : Restitution des résultats, plan d’action personnalisé et questionnaire de satisfaction.</a:t>
            </a:r>
          </a:p>
          <a:p>
            <a:pPr marL="171450" indent="-171450">
              <a:buFont typeface="Arial" panose="020B0604020202020204" pitchFamily="34" charset="0"/>
              <a:buChar char="•"/>
            </a:pPr>
            <a:r>
              <a:rPr lang="fr-FR" sz="900" b="1" dirty="0"/>
              <a:t>Après le bilan</a:t>
            </a:r>
            <a:r>
              <a:rPr lang="fr-FR" sz="900" dirty="0"/>
              <a:t> : Suivi post-bilan et mesure de l’impact professionnel (évolution, reconversion, formation).</a:t>
            </a:r>
          </a:p>
          <a:p>
            <a:pPr marL="171450" indent="-171450" algn="just">
              <a:buFont typeface="Arial" panose="020B0604020202020204" pitchFamily="34" charset="0"/>
              <a:buChar char="•"/>
            </a:pPr>
            <a:endParaRPr lang="fr-FR" sz="900" dirty="0"/>
          </a:p>
          <a:p>
            <a:pPr algn="just"/>
            <a:r>
              <a:rPr lang="fr-FR" sz="900" dirty="0"/>
              <a:t>L’expertise du consultant en bilan de compétences, fondée sur une approche méthodique et personnalisée, s’accompagne d’engagements </a:t>
            </a:r>
            <a:r>
              <a:rPr lang="fr-FR" sz="900" b="1" dirty="0"/>
              <a:t>déontologiques</a:t>
            </a:r>
            <a:r>
              <a:rPr lang="fr-FR" sz="900" dirty="0"/>
              <a:t> rigoureux, garantissant </a:t>
            </a:r>
            <a:r>
              <a:rPr lang="fr-FR" sz="900" b="1" dirty="0"/>
              <a:t>confidentialité</a:t>
            </a:r>
            <a:r>
              <a:rPr lang="fr-FR" sz="900" dirty="0"/>
              <a:t>, </a:t>
            </a:r>
            <a:r>
              <a:rPr lang="fr-FR" sz="900" b="1" dirty="0"/>
              <a:t>impartialité</a:t>
            </a:r>
            <a:r>
              <a:rPr lang="fr-FR" sz="900" dirty="0"/>
              <a:t> et accompagnement éthique tout au long du parcours</a:t>
            </a:r>
            <a:endParaRPr lang="fr-FR" sz="900" dirty="0">
              <a:solidFill>
                <a:schemeClr val="accent6">
                  <a:lumMod val="75000"/>
                </a:schemeClr>
              </a:solidFill>
            </a:endParaRPr>
          </a:p>
          <a:p>
            <a:pPr algn="just"/>
            <a:endParaRPr lang="fr-FR" sz="900" dirty="0">
              <a:solidFill>
                <a:schemeClr val="accent6">
                  <a:lumMod val="75000"/>
                </a:schemeClr>
              </a:solidFill>
            </a:endParaRPr>
          </a:p>
          <a:p>
            <a:pPr algn="just"/>
            <a:endParaRPr lang="fr-FR" sz="900" dirty="0">
              <a:solidFill>
                <a:schemeClr val="accent6">
                  <a:lumMod val="75000"/>
                </a:schemeClr>
              </a:solidFill>
            </a:endParaRPr>
          </a:p>
        </p:txBody>
      </p:sp>
      <p:grpSp>
        <p:nvGrpSpPr>
          <p:cNvPr id="11" name="Groupe 10">
            <a:extLst>
              <a:ext uri="{FF2B5EF4-FFF2-40B4-BE49-F238E27FC236}">
                <a16:creationId xmlns:a16="http://schemas.microsoft.com/office/drawing/2014/main" id="{0AB64A2E-9D62-4E30-B3A2-563315DDB200}"/>
              </a:ext>
            </a:extLst>
          </p:cNvPr>
          <p:cNvGrpSpPr/>
          <p:nvPr/>
        </p:nvGrpSpPr>
        <p:grpSpPr>
          <a:xfrm>
            <a:off x="5465575" y="8942462"/>
            <a:ext cx="2189777" cy="1138772"/>
            <a:chOff x="5138420" y="8550275"/>
            <a:chExt cx="1940085" cy="851549"/>
          </a:xfrm>
        </p:grpSpPr>
        <p:sp>
          <p:nvSpPr>
            <p:cNvPr id="12" name="Rectangle : avec coins arrondis en haut 11">
              <a:extLst>
                <a:ext uri="{FF2B5EF4-FFF2-40B4-BE49-F238E27FC236}">
                  <a16:creationId xmlns:a16="http://schemas.microsoft.com/office/drawing/2014/main" id="{DB0B646C-3177-5599-8E29-7019D7974808}"/>
                </a:ext>
              </a:extLst>
            </p:cNvPr>
            <p:cNvSpPr/>
            <p:nvPr/>
          </p:nvSpPr>
          <p:spPr>
            <a:xfrm>
              <a:off x="5159663" y="8550275"/>
              <a:ext cx="1787269" cy="805712"/>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20346811-8DB0-F131-E566-BE60139C0109}"/>
                </a:ext>
              </a:extLst>
            </p:cNvPr>
            <p:cNvSpPr/>
            <p:nvPr/>
          </p:nvSpPr>
          <p:spPr>
            <a:xfrm>
              <a:off x="5154647" y="8791155"/>
              <a:ext cx="1787268" cy="5585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1B6821C6-43FF-EC2E-12D4-B8D43B0CEA02}"/>
                </a:ext>
              </a:extLst>
            </p:cNvPr>
            <p:cNvSpPr txBox="1"/>
            <p:nvPr/>
          </p:nvSpPr>
          <p:spPr>
            <a:xfrm>
              <a:off x="5164122" y="8578583"/>
              <a:ext cx="1778350" cy="225995"/>
            </a:xfrm>
            <a:prstGeom prst="rect">
              <a:avLst/>
            </a:prstGeom>
            <a:noFill/>
          </p:spPr>
          <p:txBody>
            <a:bodyPr wrap="square" rtlCol="0">
              <a:spAutoFit/>
            </a:bodyPr>
            <a:lstStyle/>
            <a:p>
              <a:pPr algn="ctr"/>
              <a:r>
                <a:rPr lang="fr-FR" sz="1100" b="1" dirty="0">
                  <a:solidFill>
                    <a:schemeClr val="bg1"/>
                  </a:solidFill>
                </a:rPr>
                <a:t>Nous contacter</a:t>
              </a:r>
            </a:p>
          </p:txBody>
        </p:sp>
        <p:pic>
          <p:nvPicPr>
            <p:cNvPr id="15" name="Graphique 14" descr="Téléphone contour">
              <a:extLst>
                <a:ext uri="{FF2B5EF4-FFF2-40B4-BE49-F238E27FC236}">
                  <a16:creationId xmlns:a16="http://schemas.microsoft.com/office/drawing/2014/main" id="{BFA6D3A1-C6AE-5AF0-49D6-221EE917C44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38420" y="8886686"/>
              <a:ext cx="210066" cy="210066"/>
            </a:xfrm>
            <a:prstGeom prst="rect">
              <a:avLst/>
            </a:prstGeom>
          </p:spPr>
        </p:pic>
        <p:pic>
          <p:nvPicPr>
            <p:cNvPr id="16" name="Graphique 15" descr="Adresse de courrier contour">
              <a:extLst>
                <a:ext uri="{FF2B5EF4-FFF2-40B4-BE49-F238E27FC236}">
                  <a16:creationId xmlns:a16="http://schemas.microsoft.com/office/drawing/2014/main" id="{8FC71BCB-753A-ADB5-3A8A-2CACAAA7DE7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49420" y="9118436"/>
              <a:ext cx="199843" cy="199843"/>
            </a:xfrm>
            <a:prstGeom prst="rect">
              <a:avLst/>
            </a:prstGeom>
          </p:spPr>
        </p:pic>
        <p:sp>
          <p:nvSpPr>
            <p:cNvPr id="17" name="ZoneTexte 16">
              <a:extLst>
                <a:ext uri="{FF2B5EF4-FFF2-40B4-BE49-F238E27FC236}">
                  <a16:creationId xmlns:a16="http://schemas.microsoft.com/office/drawing/2014/main" id="{CE540D4F-6FDC-0996-A4BA-53C1589B284B}"/>
                </a:ext>
              </a:extLst>
            </p:cNvPr>
            <p:cNvSpPr txBox="1"/>
            <p:nvPr/>
          </p:nvSpPr>
          <p:spPr>
            <a:xfrm>
              <a:off x="5307132" y="8860975"/>
              <a:ext cx="1771373" cy="540849"/>
            </a:xfrm>
            <a:prstGeom prst="rect">
              <a:avLst/>
            </a:prstGeom>
            <a:noFill/>
          </p:spPr>
          <p:txBody>
            <a:bodyPr wrap="square" rtlCol="0">
              <a:spAutoFit/>
            </a:bodyPr>
            <a:lstStyle/>
            <a:p>
              <a:r>
                <a:rPr lang="fr-FR" sz="700" dirty="0">
                  <a:solidFill>
                    <a:schemeClr val="accent6">
                      <a:lumMod val="50000"/>
                    </a:schemeClr>
                  </a:solidFill>
                </a:rPr>
                <a:t>01.73.60.11.11 </a:t>
              </a:r>
            </a:p>
            <a:p>
              <a:r>
                <a:rPr lang="fr-FR" sz="700" dirty="0">
                  <a:solidFill>
                    <a:schemeClr val="accent6">
                      <a:lumMod val="50000"/>
                    </a:schemeClr>
                  </a:solidFill>
                </a:rPr>
                <a:t>Du Lundi </a:t>
              </a:r>
              <a:r>
                <a:rPr lang="fr-FR" sz="700">
                  <a:solidFill>
                    <a:schemeClr val="accent6">
                      <a:lumMod val="50000"/>
                    </a:schemeClr>
                  </a:solidFill>
                </a:rPr>
                <a:t>au Vendredi </a:t>
              </a:r>
              <a:endParaRPr lang="fr-FR" sz="700" dirty="0">
                <a:solidFill>
                  <a:schemeClr val="accent6">
                    <a:lumMod val="50000"/>
                  </a:schemeClr>
                </a:solidFill>
              </a:endParaRPr>
            </a:p>
            <a:p>
              <a:r>
                <a:rPr lang="fr-FR" sz="700" dirty="0">
                  <a:solidFill>
                    <a:schemeClr val="accent6">
                      <a:lumMod val="50000"/>
                    </a:schemeClr>
                  </a:solidFill>
                </a:rPr>
                <a:t>8h30-12h30 / 14h00-17h00</a:t>
              </a:r>
              <a:endParaRPr lang="fr-FR" sz="600" b="0" i="0" strike="noStrike" dirty="0">
                <a:solidFill>
                  <a:schemeClr val="bg1"/>
                </a:solidFill>
                <a:effectLst/>
              </a:endParaRPr>
            </a:p>
            <a:p>
              <a:endParaRPr lang="fr-FR" sz="600" b="0" i="0" strike="noStrike" dirty="0">
                <a:solidFill>
                  <a:schemeClr val="accent6">
                    <a:lumMod val="50000"/>
                  </a:schemeClr>
                </a:solidFill>
                <a:effectLst/>
              </a:endParaRPr>
            </a:p>
            <a:p>
              <a:r>
                <a:rPr lang="fr-FR" sz="700" dirty="0">
                  <a:solidFill>
                    <a:schemeClr val="accent6">
                      <a:lumMod val="50000"/>
                    </a:schemeClr>
                  </a:solidFill>
                  <a:hlinkClick r:id="rId10"/>
                </a:rPr>
                <a:t>bilandecompetences@manpowergroup.fr</a:t>
              </a:r>
              <a:endParaRPr lang="fr-FR" sz="700" dirty="0">
                <a:solidFill>
                  <a:schemeClr val="accent6">
                    <a:lumMod val="50000"/>
                  </a:schemeClr>
                </a:solidFill>
              </a:endParaRPr>
            </a:p>
            <a:p>
              <a:r>
                <a:rPr lang="fr-FR" sz="700" spc="-10" dirty="0">
                  <a:solidFill>
                    <a:schemeClr val="accent1"/>
                  </a:solidFill>
                  <a:latin typeface="+mn-lt"/>
                  <a:cs typeface="Tahoma"/>
                  <a:hlinkClick r:id="rId11">
                    <a:extLst>
                      <a:ext uri="{A12FA001-AC4F-418D-AE19-62706E023703}">
                        <ahyp:hlinkClr xmlns:ahyp="http://schemas.microsoft.com/office/drawing/2018/hyperlinkcolor" val="tx"/>
                      </a:ext>
                    </a:extLst>
                  </a:hlinkClick>
                </a:rPr>
                <a:t>referenthandicap@manpowergroup.fr</a:t>
              </a:r>
              <a:endParaRPr lang="fr-FR" sz="600" dirty="0">
                <a:solidFill>
                  <a:schemeClr val="accent6">
                    <a:lumMod val="50000"/>
                  </a:schemeClr>
                </a:solidFill>
              </a:endParaRPr>
            </a:p>
          </p:txBody>
        </p:sp>
      </p:grpSp>
      <p:sp>
        <p:nvSpPr>
          <p:cNvPr id="18" name="object 38">
            <a:extLst>
              <a:ext uri="{FF2B5EF4-FFF2-40B4-BE49-F238E27FC236}">
                <a16:creationId xmlns:a16="http://schemas.microsoft.com/office/drawing/2014/main" id="{BEDF0EB2-1CAD-DD83-4427-88B1CABC710C}"/>
              </a:ext>
            </a:extLst>
          </p:cNvPr>
          <p:cNvSpPr txBox="1"/>
          <p:nvPr/>
        </p:nvSpPr>
        <p:spPr>
          <a:xfrm>
            <a:off x="465592" y="9050082"/>
            <a:ext cx="4842966" cy="766877"/>
          </a:xfrm>
          <a:prstGeom prst="rect">
            <a:avLst/>
          </a:prstGeom>
        </p:spPr>
        <p:txBody>
          <a:bodyPr vert="horz" wrap="square" lIns="0" tIns="12700" rIns="0" bIns="0" rtlCol="0">
            <a:spAutoFit/>
          </a:bodyPr>
          <a:lstStyle/>
          <a:p>
            <a:pPr algn="just"/>
            <a:r>
              <a:rPr lang="fr-FR" sz="700" dirty="0" err="1">
                <a:solidFill>
                  <a:schemeClr val="accent6">
                    <a:lumMod val="75000"/>
                  </a:schemeClr>
                </a:solidFill>
              </a:rPr>
              <a:t>ManpowerGroup</a:t>
            </a:r>
            <a:r>
              <a:rPr lang="fr-FR" sz="700" dirty="0">
                <a:solidFill>
                  <a:schemeClr val="accent6">
                    <a:lumMod val="75000"/>
                  </a:schemeClr>
                </a:solidFill>
              </a:rPr>
              <a:t> Talent Solutions, division Consulting et Solutions RH de </a:t>
            </a:r>
            <a:r>
              <a:rPr lang="fr-FR" sz="700" dirty="0" err="1">
                <a:solidFill>
                  <a:schemeClr val="accent6">
                    <a:lumMod val="75000"/>
                  </a:schemeClr>
                </a:solidFill>
              </a:rPr>
              <a:t>ManpowerGroup</a:t>
            </a:r>
            <a:r>
              <a:rPr lang="fr-FR" sz="700" dirty="0">
                <a:solidFill>
                  <a:schemeClr val="accent6">
                    <a:lumMod val="75000"/>
                  </a:schemeClr>
                </a:solidFill>
              </a:rPr>
              <a:t> et leader de son marché, propose des expertises concrètes en matière de gestion des Talents grâce à une approche conseil renforcée et un accompagnement responsable des transformations des équipes, des organisations et des expériences du travail. Forte d'une présence au cœur des territoires au plus près des entreprises et des individus, </a:t>
            </a:r>
            <a:r>
              <a:rPr lang="fr-FR" sz="700" dirty="0" err="1">
                <a:solidFill>
                  <a:schemeClr val="accent6">
                    <a:lumMod val="75000"/>
                  </a:schemeClr>
                </a:solidFill>
              </a:rPr>
              <a:t>ManpowerGroup</a:t>
            </a:r>
            <a:r>
              <a:rPr lang="fr-FR" sz="700" dirty="0">
                <a:solidFill>
                  <a:schemeClr val="accent6">
                    <a:lumMod val="75000"/>
                  </a:schemeClr>
                </a:solidFill>
              </a:rPr>
              <a:t> Talent Solutions déploie ses activités au travers de deux axes privilégiés : les organisations et leurs Talents ainsi que les candidats et leurs besoins. Présent dans plus de 80 pays dans le monde, </a:t>
            </a:r>
            <a:r>
              <a:rPr lang="fr-FR" sz="700" dirty="0" err="1">
                <a:solidFill>
                  <a:schemeClr val="accent6">
                    <a:lumMod val="75000"/>
                  </a:schemeClr>
                </a:solidFill>
              </a:rPr>
              <a:t>ManpowerGroup</a:t>
            </a:r>
            <a:r>
              <a:rPr lang="fr-FR" sz="700" dirty="0">
                <a:solidFill>
                  <a:schemeClr val="accent6">
                    <a:lumMod val="75000"/>
                  </a:schemeClr>
                </a:solidFill>
              </a:rPr>
              <a:t> Talent Solutions emploie 5300 collaborateurs dont plus de 1 000 en France. </a:t>
            </a:r>
          </a:p>
        </p:txBody>
      </p:sp>
      <p:pic>
        <p:nvPicPr>
          <p:cNvPr id="19" name="object 33">
            <a:hlinkClick r:id="rId12"/>
            <a:extLst>
              <a:ext uri="{FF2B5EF4-FFF2-40B4-BE49-F238E27FC236}">
                <a16:creationId xmlns:a16="http://schemas.microsoft.com/office/drawing/2014/main" id="{8A3EAE07-39FC-6CDE-533E-7A0ED0577909}"/>
              </a:ext>
            </a:extLst>
          </p:cNvPr>
          <p:cNvPicPr/>
          <p:nvPr/>
        </p:nvPicPr>
        <p:blipFill>
          <a:blip r:embed="rId13" cstate="print"/>
          <a:stretch>
            <a:fillRect/>
          </a:stretch>
        </p:blipFill>
        <p:spPr>
          <a:xfrm>
            <a:off x="2974772" y="9866381"/>
            <a:ext cx="200883" cy="165220"/>
          </a:xfrm>
          <a:prstGeom prst="rect">
            <a:avLst/>
          </a:prstGeom>
        </p:spPr>
      </p:pic>
      <p:grpSp>
        <p:nvGrpSpPr>
          <p:cNvPr id="20" name="object 34">
            <a:extLst>
              <a:ext uri="{FF2B5EF4-FFF2-40B4-BE49-F238E27FC236}">
                <a16:creationId xmlns:a16="http://schemas.microsoft.com/office/drawing/2014/main" id="{05DE1697-1A30-51C4-8812-D4ED0D8FF9CD}"/>
              </a:ext>
            </a:extLst>
          </p:cNvPr>
          <p:cNvGrpSpPr/>
          <p:nvPr/>
        </p:nvGrpSpPr>
        <p:grpSpPr>
          <a:xfrm>
            <a:off x="3262086" y="9865513"/>
            <a:ext cx="173585" cy="172821"/>
            <a:chOff x="6829043" y="9970007"/>
            <a:chExt cx="288290" cy="287020"/>
          </a:xfrm>
        </p:grpSpPr>
        <p:sp>
          <p:nvSpPr>
            <p:cNvPr id="21" name="object 35">
              <a:hlinkClick r:id="rId14"/>
              <a:extLst>
                <a:ext uri="{FF2B5EF4-FFF2-40B4-BE49-F238E27FC236}">
                  <a16:creationId xmlns:a16="http://schemas.microsoft.com/office/drawing/2014/main" id="{7DF4FBC1-1D0E-8F61-4D33-65CF642DDBC4}"/>
                </a:ext>
              </a:extLst>
            </p:cNvPr>
            <p:cNvSpPr/>
            <p:nvPr/>
          </p:nvSpPr>
          <p:spPr>
            <a:xfrm>
              <a:off x="6829043" y="9970007"/>
              <a:ext cx="288290" cy="287020"/>
            </a:xfrm>
            <a:custGeom>
              <a:avLst/>
              <a:gdLst/>
              <a:ahLst/>
              <a:cxnLst/>
              <a:rect l="l" t="t" r="r" b="b"/>
              <a:pathLst>
                <a:path w="288290" h="287020">
                  <a:moveTo>
                    <a:pt x="144017" y="0"/>
                  </a:moveTo>
                  <a:lnTo>
                    <a:pt x="98425" y="7302"/>
                  </a:lnTo>
                  <a:lnTo>
                    <a:pt x="58927" y="27635"/>
                  </a:lnTo>
                  <a:lnTo>
                    <a:pt x="27812" y="58635"/>
                  </a:lnTo>
                  <a:lnTo>
                    <a:pt x="7365" y="97955"/>
                  </a:lnTo>
                  <a:lnTo>
                    <a:pt x="0" y="143217"/>
                  </a:lnTo>
                  <a:lnTo>
                    <a:pt x="7365" y="188480"/>
                  </a:lnTo>
                  <a:lnTo>
                    <a:pt x="27812" y="227799"/>
                  </a:lnTo>
                  <a:lnTo>
                    <a:pt x="58927" y="258800"/>
                  </a:lnTo>
                  <a:lnTo>
                    <a:pt x="98425" y="279133"/>
                  </a:lnTo>
                  <a:lnTo>
                    <a:pt x="144017" y="286435"/>
                  </a:lnTo>
                  <a:lnTo>
                    <a:pt x="189483" y="279133"/>
                  </a:lnTo>
                  <a:lnTo>
                    <a:pt x="228980" y="258800"/>
                  </a:lnTo>
                  <a:lnTo>
                    <a:pt x="260096" y="227799"/>
                  </a:lnTo>
                  <a:lnTo>
                    <a:pt x="280542" y="188480"/>
                  </a:lnTo>
                  <a:lnTo>
                    <a:pt x="287908" y="143217"/>
                  </a:lnTo>
                  <a:lnTo>
                    <a:pt x="280542" y="97955"/>
                  </a:lnTo>
                  <a:lnTo>
                    <a:pt x="260096" y="58635"/>
                  </a:lnTo>
                  <a:lnTo>
                    <a:pt x="228980" y="27635"/>
                  </a:lnTo>
                  <a:lnTo>
                    <a:pt x="189483" y="7302"/>
                  </a:lnTo>
                  <a:lnTo>
                    <a:pt x="144017" y="0"/>
                  </a:lnTo>
                  <a:close/>
                </a:path>
              </a:pathLst>
            </a:custGeom>
            <a:solidFill>
              <a:srgbClr val="0079B5"/>
            </a:solidFill>
          </p:spPr>
          <p:txBody>
            <a:bodyPr wrap="square" lIns="0" tIns="0" rIns="0" bIns="0" rtlCol="0"/>
            <a:lstStyle/>
            <a:p>
              <a:endParaRPr lang="fr-FR"/>
            </a:p>
          </p:txBody>
        </p:sp>
        <p:pic>
          <p:nvPicPr>
            <p:cNvPr id="27" name="object 36">
              <a:extLst>
                <a:ext uri="{FF2B5EF4-FFF2-40B4-BE49-F238E27FC236}">
                  <a16:creationId xmlns:a16="http://schemas.microsoft.com/office/drawing/2014/main" id="{5844DCDB-78CB-C2C3-9098-4D16F552ECF8}"/>
                </a:ext>
              </a:extLst>
            </p:cNvPr>
            <p:cNvPicPr/>
            <p:nvPr/>
          </p:nvPicPr>
          <p:blipFill>
            <a:blip r:embed="rId15" cstate="print"/>
            <a:stretch>
              <a:fillRect/>
            </a:stretch>
          </p:blipFill>
          <p:spPr>
            <a:xfrm>
              <a:off x="6908291" y="10037063"/>
              <a:ext cx="137159" cy="135636"/>
            </a:xfrm>
            <a:prstGeom prst="rect">
              <a:avLst/>
            </a:prstGeom>
          </p:spPr>
        </p:pic>
      </p:grpSp>
      <p:sp>
        <p:nvSpPr>
          <p:cNvPr id="30" name="ZoneTexte 29">
            <a:extLst>
              <a:ext uri="{FF2B5EF4-FFF2-40B4-BE49-F238E27FC236}">
                <a16:creationId xmlns:a16="http://schemas.microsoft.com/office/drawing/2014/main" id="{AF3E97EC-A84C-8BB0-9145-416806EF06AD}"/>
              </a:ext>
            </a:extLst>
          </p:cNvPr>
          <p:cNvSpPr txBox="1"/>
          <p:nvPr/>
        </p:nvSpPr>
        <p:spPr>
          <a:xfrm>
            <a:off x="326783" y="9875105"/>
            <a:ext cx="2682151" cy="200055"/>
          </a:xfrm>
          <a:prstGeom prst="rect">
            <a:avLst/>
          </a:prstGeom>
          <a:noFill/>
        </p:spPr>
        <p:txBody>
          <a:bodyPr wrap="square">
            <a:spAutoFit/>
          </a:bodyPr>
          <a:lstStyle/>
          <a:p>
            <a:pPr algn="l"/>
            <a:r>
              <a:rPr lang="fr-FR" sz="700" dirty="0">
                <a:solidFill>
                  <a:schemeClr val="accent6">
                    <a:lumMod val="75000"/>
                  </a:schemeClr>
                </a:solidFill>
              </a:rPr>
              <a:t>Retrouvez toute l’actualité de ManpowerGroup Talent Solutions </a:t>
            </a:r>
          </a:p>
        </p:txBody>
      </p:sp>
      <p:grpSp>
        <p:nvGrpSpPr>
          <p:cNvPr id="38" name="Groupe 37">
            <a:extLst>
              <a:ext uri="{FF2B5EF4-FFF2-40B4-BE49-F238E27FC236}">
                <a16:creationId xmlns:a16="http://schemas.microsoft.com/office/drawing/2014/main" id="{766B0263-933C-AB7D-0D8E-E231B6A9865F}"/>
              </a:ext>
            </a:extLst>
          </p:cNvPr>
          <p:cNvGrpSpPr/>
          <p:nvPr/>
        </p:nvGrpSpPr>
        <p:grpSpPr>
          <a:xfrm>
            <a:off x="443262" y="8688828"/>
            <a:ext cx="1223691" cy="248536"/>
            <a:chOff x="414711" y="8969491"/>
            <a:chExt cx="1767884" cy="359063"/>
          </a:xfrm>
        </p:grpSpPr>
        <p:grpSp>
          <p:nvGrpSpPr>
            <p:cNvPr id="31" name="object 17">
              <a:extLst>
                <a:ext uri="{FF2B5EF4-FFF2-40B4-BE49-F238E27FC236}">
                  <a16:creationId xmlns:a16="http://schemas.microsoft.com/office/drawing/2014/main" id="{EEB40381-C9D7-C6F2-F7C9-5E8A314DAF42}"/>
                </a:ext>
              </a:extLst>
            </p:cNvPr>
            <p:cNvGrpSpPr/>
            <p:nvPr/>
          </p:nvGrpSpPr>
          <p:grpSpPr>
            <a:xfrm>
              <a:off x="414711" y="8969491"/>
              <a:ext cx="347345" cy="347472"/>
              <a:chOff x="509016" y="8269223"/>
              <a:chExt cx="347345" cy="347472"/>
            </a:xfrm>
          </p:grpSpPr>
          <p:sp>
            <p:nvSpPr>
              <p:cNvPr id="32" name="object 18">
                <a:extLst>
                  <a:ext uri="{FF2B5EF4-FFF2-40B4-BE49-F238E27FC236}">
                    <a16:creationId xmlns:a16="http://schemas.microsoft.com/office/drawing/2014/main" id="{236A1FA8-9F66-0659-103D-ACCC9B7E0D0E}"/>
                  </a:ext>
                </a:extLst>
              </p:cNvPr>
              <p:cNvSpPr/>
              <p:nvPr/>
            </p:nvSpPr>
            <p:spPr>
              <a:xfrm>
                <a:off x="509016" y="8269223"/>
                <a:ext cx="347345" cy="347345"/>
              </a:xfrm>
              <a:custGeom>
                <a:avLst/>
                <a:gdLst/>
                <a:ahLst/>
                <a:cxnLst/>
                <a:rect l="l" t="t" r="r" b="b"/>
                <a:pathLst>
                  <a:path w="347344" h="347345">
                    <a:moveTo>
                      <a:pt x="310502" y="0"/>
                    </a:moveTo>
                    <a:lnTo>
                      <a:pt x="36626" y="0"/>
                    </a:lnTo>
                    <a:lnTo>
                      <a:pt x="22377" y="2920"/>
                    </a:lnTo>
                    <a:lnTo>
                      <a:pt x="10744" y="10667"/>
                    </a:lnTo>
                    <a:lnTo>
                      <a:pt x="2895" y="22351"/>
                    </a:lnTo>
                    <a:lnTo>
                      <a:pt x="0" y="36575"/>
                    </a:lnTo>
                    <a:lnTo>
                      <a:pt x="2870" y="50799"/>
                    </a:lnTo>
                    <a:lnTo>
                      <a:pt x="10718" y="62483"/>
                    </a:lnTo>
                    <a:lnTo>
                      <a:pt x="22352" y="70230"/>
                    </a:lnTo>
                    <a:lnTo>
                      <a:pt x="36588" y="73151"/>
                    </a:lnTo>
                    <a:lnTo>
                      <a:pt x="273799" y="73278"/>
                    </a:lnTo>
                    <a:lnTo>
                      <a:pt x="273812" y="310387"/>
                    </a:lnTo>
                    <a:lnTo>
                      <a:pt x="276694" y="324738"/>
                    </a:lnTo>
                    <a:lnTo>
                      <a:pt x="284518" y="336295"/>
                    </a:lnTo>
                    <a:lnTo>
                      <a:pt x="296151" y="344169"/>
                    </a:lnTo>
                    <a:lnTo>
                      <a:pt x="310388" y="347090"/>
                    </a:lnTo>
                    <a:lnTo>
                      <a:pt x="324637" y="344169"/>
                    </a:lnTo>
                    <a:lnTo>
                      <a:pt x="336308" y="336295"/>
                    </a:lnTo>
                    <a:lnTo>
                      <a:pt x="344182" y="324738"/>
                    </a:lnTo>
                    <a:lnTo>
                      <a:pt x="347091" y="310514"/>
                    </a:lnTo>
                    <a:lnTo>
                      <a:pt x="347065" y="36702"/>
                    </a:lnTo>
                    <a:lnTo>
                      <a:pt x="344195" y="22351"/>
                    </a:lnTo>
                    <a:lnTo>
                      <a:pt x="336359" y="10667"/>
                    </a:lnTo>
                    <a:lnTo>
                      <a:pt x="324726" y="2920"/>
                    </a:lnTo>
                    <a:lnTo>
                      <a:pt x="310502" y="0"/>
                    </a:lnTo>
                    <a:close/>
                  </a:path>
                </a:pathLst>
              </a:custGeom>
              <a:solidFill>
                <a:srgbClr val="C25500"/>
              </a:solidFill>
            </p:spPr>
            <p:txBody>
              <a:bodyPr wrap="square" lIns="0" tIns="0" rIns="0" bIns="0" rtlCol="0"/>
              <a:lstStyle/>
              <a:p>
                <a:endParaRPr lang="fr-FR"/>
              </a:p>
            </p:txBody>
          </p:sp>
          <p:pic>
            <p:nvPicPr>
              <p:cNvPr id="33" name="object 19">
                <a:extLst>
                  <a:ext uri="{FF2B5EF4-FFF2-40B4-BE49-F238E27FC236}">
                    <a16:creationId xmlns:a16="http://schemas.microsoft.com/office/drawing/2014/main" id="{457D6AD9-A922-0DF5-32B5-2C910D4D843D}"/>
                  </a:ext>
                </a:extLst>
              </p:cNvPr>
              <p:cNvPicPr/>
              <p:nvPr/>
            </p:nvPicPr>
            <p:blipFill>
              <a:blip r:embed="rId16" cstate="print"/>
              <a:stretch>
                <a:fillRect/>
              </a:stretch>
            </p:blipFill>
            <p:spPr>
              <a:xfrm>
                <a:off x="509016" y="8375903"/>
                <a:ext cx="239268" cy="240792"/>
              </a:xfrm>
              <a:prstGeom prst="rect">
                <a:avLst/>
              </a:prstGeom>
            </p:spPr>
          </p:pic>
        </p:grpSp>
        <p:pic>
          <p:nvPicPr>
            <p:cNvPr id="43" name="object 20">
              <a:extLst>
                <a:ext uri="{FF2B5EF4-FFF2-40B4-BE49-F238E27FC236}">
                  <a16:creationId xmlns:a16="http://schemas.microsoft.com/office/drawing/2014/main" id="{E1032BC6-96F0-9E2D-B88C-D273D9FC246F}"/>
                </a:ext>
              </a:extLst>
            </p:cNvPr>
            <p:cNvPicPr/>
            <p:nvPr/>
          </p:nvPicPr>
          <p:blipFill>
            <a:blip r:embed="rId17" cstate="print"/>
            <a:stretch>
              <a:fillRect/>
            </a:stretch>
          </p:blipFill>
          <p:spPr>
            <a:xfrm>
              <a:off x="871575" y="9038994"/>
              <a:ext cx="484631" cy="138683"/>
            </a:xfrm>
            <a:prstGeom prst="rect">
              <a:avLst/>
            </a:prstGeom>
          </p:spPr>
        </p:pic>
        <p:grpSp>
          <p:nvGrpSpPr>
            <p:cNvPr id="45" name="object 21">
              <a:extLst>
                <a:ext uri="{FF2B5EF4-FFF2-40B4-BE49-F238E27FC236}">
                  <a16:creationId xmlns:a16="http://schemas.microsoft.com/office/drawing/2014/main" id="{61A4E9A7-DA31-42E1-3948-C8842D41FA8C}"/>
                </a:ext>
              </a:extLst>
            </p:cNvPr>
            <p:cNvGrpSpPr/>
            <p:nvPr/>
          </p:nvGrpSpPr>
          <p:grpSpPr>
            <a:xfrm>
              <a:off x="1428216" y="9026421"/>
              <a:ext cx="754379" cy="143256"/>
              <a:chOff x="1504188" y="8314943"/>
              <a:chExt cx="754379" cy="143256"/>
            </a:xfrm>
          </p:grpSpPr>
          <p:pic>
            <p:nvPicPr>
              <p:cNvPr id="49" name="object 22">
                <a:extLst>
                  <a:ext uri="{FF2B5EF4-FFF2-40B4-BE49-F238E27FC236}">
                    <a16:creationId xmlns:a16="http://schemas.microsoft.com/office/drawing/2014/main" id="{A0169776-1D87-F029-A30B-711DF267CAC5}"/>
                  </a:ext>
                </a:extLst>
              </p:cNvPr>
              <p:cNvPicPr/>
              <p:nvPr/>
            </p:nvPicPr>
            <p:blipFill>
              <a:blip r:embed="rId18" cstate="print"/>
              <a:stretch>
                <a:fillRect/>
              </a:stretch>
            </p:blipFill>
            <p:spPr>
              <a:xfrm>
                <a:off x="1504188" y="8314943"/>
                <a:ext cx="246887" cy="143256"/>
              </a:xfrm>
              <a:prstGeom prst="rect">
                <a:avLst/>
              </a:prstGeom>
            </p:spPr>
          </p:pic>
          <p:pic>
            <p:nvPicPr>
              <p:cNvPr id="54" name="object 23">
                <a:extLst>
                  <a:ext uri="{FF2B5EF4-FFF2-40B4-BE49-F238E27FC236}">
                    <a16:creationId xmlns:a16="http://schemas.microsoft.com/office/drawing/2014/main" id="{D3A88662-0050-B267-7ACF-B8E5E32BB74F}"/>
                  </a:ext>
                </a:extLst>
              </p:cNvPr>
              <p:cNvPicPr/>
              <p:nvPr/>
            </p:nvPicPr>
            <p:blipFill>
              <a:blip r:embed="rId19" cstate="print"/>
              <a:stretch>
                <a:fillRect/>
              </a:stretch>
            </p:blipFill>
            <p:spPr>
              <a:xfrm>
                <a:off x="1775460" y="8317991"/>
                <a:ext cx="483107" cy="138683"/>
              </a:xfrm>
              <a:prstGeom prst="rect">
                <a:avLst/>
              </a:prstGeom>
            </p:spPr>
          </p:pic>
        </p:grpSp>
        <p:pic>
          <p:nvPicPr>
            <p:cNvPr id="55" name="object 24">
              <a:extLst>
                <a:ext uri="{FF2B5EF4-FFF2-40B4-BE49-F238E27FC236}">
                  <a16:creationId xmlns:a16="http://schemas.microsoft.com/office/drawing/2014/main" id="{948F6163-BF16-4F32-15F9-1939431A4E8D}"/>
                </a:ext>
              </a:extLst>
            </p:cNvPr>
            <p:cNvPicPr/>
            <p:nvPr/>
          </p:nvPicPr>
          <p:blipFill>
            <a:blip r:embed="rId20" cstate="print"/>
            <a:stretch>
              <a:fillRect/>
            </a:stretch>
          </p:blipFill>
          <p:spPr>
            <a:xfrm>
              <a:off x="877670" y="9247784"/>
              <a:ext cx="629412" cy="80770"/>
            </a:xfrm>
            <a:prstGeom prst="rect">
              <a:avLst/>
            </a:prstGeom>
          </p:spPr>
        </p:pic>
      </p:grpSp>
      <p:sp>
        <p:nvSpPr>
          <p:cNvPr id="5" name="ZoneTexte 4">
            <a:extLst>
              <a:ext uri="{FF2B5EF4-FFF2-40B4-BE49-F238E27FC236}">
                <a16:creationId xmlns:a16="http://schemas.microsoft.com/office/drawing/2014/main" id="{095AA3EE-732E-762A-2003-B4C1D5908BCC}"/>
              </a:ext>
            </a:extLst>
          </p:cNvPr>
          <p:cNvSpPr txBox="1"/>
          <p:nvPr/>
        </p:nvSpPr>
        <p:spPr>
          <a:xfrm>
            <a:off x="443262" y="2683162"/>
            <a:ext cx="6609472" cy="553998"/>
          </a:xfrm>
          <a:prstGeom prst="rect">
            <a:avLst/>
          </a:prstGeom>
          <a:noFill/>
        </p:spPr>
        <p:txBody>
          <a:bodyPr wrap="square" lIns="0" tIns="0" rIns="0" bIns="0" rtlCol="0">
            <a:spAutoFit/>
          </a:bodyPr>
          <a:lstStyle/>
          <a:p>
            <a:r>
              <a:rPr lang="fr-FR" sz="900" b="1" dirty="0"/>
              <a:t>Durée globale de 24h maximum sur une période de 2 à 3 mois pour les 3 phases d’accompagnement</a:t>
            </a:r>
          </a:p>
          <a:p>
            <a:endParaRPr lang="fr-FR" sz="900" b="1" dirty="0"/>
          </a:p>
          <a:p>
            <a:pPr marL="1701800" indent="-1701800"/>
            <a:r>
              <a:rPr lang="fr-FR" sz="900" b="1" dirty="0"/>
              <a:t>Modalités d’accompagnement : </a:t>
            </a:r>
            <a:r>
              <a:rPr lang="fr-FR" sz="900" dirty="0"/>
              <a:t>Entretiens individuels en présentiel/distanciel/hybride – Travail personnel – Passation de tests – Mises en relation – Etudes spécifiques – Recherche documentaire </a:t>
            </a:r>
          </a:p>
        </p:txBody>
      </p:sp>
      <p:sp>
        <p:nvSpPr>
          <p:cNvPr id="7" name="ZoneTexte 6">
            <a:extLst>
              <a:ext uri="{FF2B5EF4-FFF2-40B4-BE49-F238E27FC236}">
                <a16:creationId xmlns:a16="http://schemas.microsoft.com/office/drawing/2014/main" id="{0C4DBF1E-E311-530B-F67C-2F052B35649D}"/>
              </a:ext>
            </a:extLst>
          </p:cNvPr>
          <p:cNvSpPr txBox="1"/>
          <p:nvPr/>
        </p:nvSpPr>
        <p:spPr>
          <a:xfrm>
            <a:off x="4408736" y="3158645"/>
            <a:ext cx="2494529" cy="123111"/>
          </a:xfrm>
          <a:prstGeom prst="rect">
            <a:avLst/>
          </a:prstGeom>
          <a:noFill/>
        </p:spPr>
        <p:txBody>
          <a:bodyPr wrap="square" lIns="0" tIns="0" rIns="0" bIns="0" rtlCol="0">
            <a:spAutoFit/>
          </a:bodyPr>
          <a:lstStyle/>
          <a:p>
            <a:pPr algn="r"/>
            <a:r>
              <a:rPr lang="fr-FR" sz="800" b="1" dirty="0">
                <a:hlinkClick r:id="rId21"/>
              </a:rPr>
              <a:t>En savoir plus </a:t>
            </a:r>
            <a:endParaRPr lang="fr-FR" sz="800" b="1" dirty="0"/>
          </a:p>
        </p:txBody>
      </p:sp>
      <p:sp>
        <p:nvSpPr>
          <p:cNvPr id="8" name="ZoneTexte 7">
            <a:extLst>
              <a:ext uri="{FF2B5EF4-FFF2-40B4-BE49-F238E27FC236}">
                <a16:creationId xmlns:a16="http://schemas.microsoft.com/office/drawing/2014/main" id="{C12765E7-3E2C-49F0-B283-B5FB1F61C241}"/>
              </a:ext>
            </a:extLst>
          </p:cNvPr>
          <p:cNvSpPr txBox="1"/>
          <p:nvPr/>
        </p:nvSpPr>
        <p:spPr>
          <a:xfrm>
            <a:off x="1783658" y="1496965"/>
            <a:ext cx="1257933" cy="338554"/>
          </a:xfrm>
          <a:prstGeom prst="rect">
            <a:avLst/>
          </a:prstGeom>
          <a:noFill/>
        </p:spPr>
        <p:txBody>
          <a:bodyPr wrap="square" lIns="0" tIns="0" rIns="0" bIns="0" rtlCol="0">
            <a:spAutoFit/>
          </a:bodyPr>
          <a:lstStyle/>
          <a:p>
            <a:pPr algn="ctr"/>
            <a:r>
              <a:rPr lang="fr-FR" sz="1100" b="1" dirty="0">
                <a:solidFill>
                  <a:schemeClr val="bg1"/>
                </a:solidFill>
              </a:rPr>
              <a:t>Phase </a:t>
            </a:r>
          </a:p>
          <a:p>
            <a:pPr algn="ctr"/>
            <a:r>
              <a:rPr lang="fr-FR" sz="1100" b="1" dirty="0">
                <a:solidFill>
                  <a:schemeClr val="bg1"/>
                </a:solidFill>
              </a:rPr>
              <a:t>préliminaire</a:t>
            </a:r>
          </a:p>
        </p:txBody>
      </p:sp>
      <p:sp>
        <p:nvSpPr>
          <p:cNvPr id="6" name="Oval 3">
            <a:extLst>
              <a:ext uri="{FF2B5EF4-FFF2-40B4-BE49-F238E27FC236}">
                <a16:creationId xmlns:a16="http://schemas.microsoft.com/office/drawing/2014/main" id="{9281056A-4FF4-1346-BC13-9FADE6053E4D}"/>
              </a:ext>
            </a:extLst>
          </p:cNvPr>
          <p:cNvSpPr/>
          <p:nvPr/>
        </p:nvSpPr>
        <p:spPr>
          <a:xfrm>
            <a:off x="306969" y="1211585"/>
            <a:ext cx="1407197" cy="136185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a:p>
        </p:txBody>
      </p:sp>
      <p:sp>
        <p:nvSpPr>
          <p:cNvPr id="9" name="Freeform 5">
            <a:extLst>
              <a:ext uri="{FF2B5EF4-FFF2-40B4-BE49-F238E27FC236}">
                <a16:creationId xmlns:a16="http://schemas.microsoft.com/office/drawing/2014/main" id="{F07EE3A4-AD7F-D35E-D6A3-CA88EE51E3A1}"/>
              </a:ext>
            </a:extLst>
          </p:cNvPr>
          <p:cNvSpPr>
            <a:spLocks/>
          </p:cNvSpPr>
          <p:nvPr/>
        </p:nvSpPr>
        <p:spPr bwMode="auto">
          <a:xfrm>
            <a:off x="398345" y="1154185"/>
            <a:ext cx="1214656" cy="273164"/>
          </a:xfrm>
          <a:custGeom>
            <a:avLst/>
            <a:gdLst>
              <a:gd name="T0" fmla="*/ 6306 w 6306"/>
              <a:gd name="T1" fmla="*/ 1349 h 1361"/>
              <a:gd name="T2" fmla="*/ 6212 w 6306"/>
              <a:gd name="T3" fmla="*/ 1024 h 1361"/>
              <a:gd name="T4" fmla="*/ 6107 w 6306"/>
              <a:gd name="T5" fmla="*/ 1133 h 1361"/>
              <a:gd name="T6" fmla="*/ 3159 w 6306"/>
              <a:gd name="T7" fmla="*/ 0 h 1361"/>
              <a:gd name="T8" fmla="*/ 0 w 6306"/>
              <a:gd name="T9" fmla="*/ 1337 h 1361"/>
              <a:gd name="T10" fmla="*/ 24 w 6306"/>
              <a:gd name="T11" fmla="*/ 1361 h 1361"/>
              <a:gd name="T12" fmla="*/ 3159 w 6306"/>
              <a:gd name="T13" fmla="*/ 34 h 1361"/>
              <a:gd name="T14" fmla="*/ 6083 w 6306"/>
              <a:gd name="T15" fmla="*/ 1158 h 1361"/>
              <a:gd name="T16" fmla="*/ 5978 w 6306"/>
              <a:gd name="T17" fmla="*/ 1268 h 1361"/>
              <a:gd name="T18" fmla="*/ 6306 w 6306"/>
              <a:gd name="T19" fmla="*/ 1349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06" h="1361">
                <a:moveTo>
                  <a:pt x="6306" y="1349"/>
                </a:moveTo>
                <a:cubicBezTo>
                  <a:pt x="6212" y="1024"/>
                  <a:pt x="6212" y="1024"/>
                  <a:pt x="6212" y="1024"/>
                </a:cubicBezTo>
                <a:cubicBezTo>
                  <a:pt x="6107" y="1133"/>
                  <a:pt x="6107" y="1133"/>
                  <a:pt x="6107" y="1133"/>
                </a:cubicBezTo>
                <a:cubicBezTo>
                  <a:pt x="5297" y="402"/>
                  <a:pt x="4252" y="0"/>
                  <a:pt x="3159" y="0"/>
                </a:cubicBezTo>
                <a:cubicBezTo>
                  <a:pt x="1959" y="0"/>
                  <a:pt x="837" y="475"/>
                  <a:pt x="0" y="1337"/>
                </a:cubicBezTo>
                <a:cubicBezTo>
                  <a:pt x="24" y="1361"/>
                  <a:pt x="24" y="1361"/>
                  <a:pt x="24" y="1361"/>
                </a:cubicBezTo>
                <a:cubicBezTo>
                  <a:pt x="855" y="505"/>
                  <a:pt x="1968" y="34"/>
                  <a:pt x="3159" y="34"/>
                </a:cubicBezTo>
                <a:cubicBezTo>
                  <a:pt x="4243" y="34"/>
                  <a:pt x="5280" y="433"/>
                  <a:pt x="6083" y="1158"/>
                </a:cubicBezTo>
                <a:cubicBezTo>
                  <a:pt x="5978" y="1268"/>
                  <a:pt x="5978" y="1268"/>
                  <a:pt x="5978" y="1268"/>
                </a:cubicBezTo>
                <a:lnTo>
                  <a:pt x="6306" y="134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ZoneTexte 56">
            <a:extLst>
              <a:ext uri="{FF2B5EF4-FFF2-40B4-BE49-F238E27FC236}">
                <a16:creationId xmlns:a16="http://schemas.microsoft.com/office/drawing/2014/main" id="{6A9DB0CF-6AFB-22E3-90F0-8E6DDB98C7C9}"/>
              </a:ext>
            </a:extLst>
          </p:cNvPr>
          <p:cNvSpPr txBox="1"/>
          <p:nvPr/>
        </p:nvSpPr>
        <p:spPr>
          <a:xfrm>
            <a:off x="360650" y="1499534"/>
            <a:ext cx="1257933" cy="338554"/>
          </a:xfrm>
          <a:prstGeom prst="rect">
            <a:avLst/>
          </a:prstGeom>
          <a:noFill/>
        </p:spPr>
        <p:txBody>
          <a:bodyPr wrap="square" lIns="0" tIns="0" rIns="0" bIns="0" rtlCol="0">
            <a:spAutoFit/>
          </a:bodyPr>
          <a:lstStyle/>
          <a:p>
            <a:pPr algn="ctr"/>
            <a:r>
              <a:rPr lang="fr-FR" sz="1100" b="1" dirty="0">
                <a:solidFill>
                  <a:schemeClr val="bg1"/>
                </a:solidFill>
              </a:rPr>
              <a:t>Entretien </a:t>
            </a:r>
          </a:p>
          <a:p>
            <a:pPr algn="ctr"/>
            <a:r>
              <a:rPr lang="fr-FR" sz="1100" b="1" dirty="0">
                <a:solidFill>
                  <a:schemeClr val="bg1"/>
                </a:solidFill>
              </a:rPr>
              <a:t>préalable</a:t>
            </a:r>
          </a:p>
        </p:txBody>
      </p:sp>
      <p:sp>
        <p:nvSpPr>
          <p:cNvPr id="58" name="Espace réservé du texte 2">
            <a:extLst>
              <a:ext uri="{FF2B5EF4-FFF2-40B4-BE49-F238E27FC236}">
                <a16:creationId xmlns:a16="http://schemas.microsoft.com/office/drawing/2014/main" id="{C4540931-0648-5938-4CAA-09AD6E663B3D}"/>
              </a:ext>
            </a:extLst>
          </p:cNvPr>
          <p:cNvSpPr txBox="1">
            <a:spLocks/>
          </p:cNvSpPr>
          <p:nvPr/>
        </p:nvSpPr>
        <p:spPr>
          <a:xfrm>
            <a:off x="210909" y="1946369"/>
            <a:ext cx="1428568" cy="624033"/>
          </a:xfrm>
          <a:prstGeom prst="rect">
            <a:avLst/>
          </a:prstGeom>
        </p:spPr>
        <p:txBody>
          <a:bodyPr/>
          <a:lstStyle>
            <a:lvl1pPr marL="180975" indent="-180975" algn="l" defTabSz="914400" rtl="0" eaLnBrk="1" latinLnBrk="0" hangingPunct="1">
              <a:lnSpc>
                <a:spcPct val="100000"/>
              </a:lnSpc>
              <a:spcBef>
                <a:spcPts val="0"/>
              </a:spcBef>
              <a:spcAft>
                <a:spcPts val="1200"/>
              </a:spcAft>
              <a:buSzPct val="9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lnSpc>
                <a:spcPct val="100000"/>
              </a:lnSpc>
              <a:spcBef>
                <a:spcPts val="0"/>
              </a:spcBef>
              <a:spcAft>
                <a:spcPts val="1200"/>
              </a:spcAft>
              <a:buFont typeface="Arial"/>
              <a:buChar char="–"/>
              <a:tabLst>
                <a:tab pos="573088" algn="l"/>
              </a:tabLst>
              <a:defRPr sz="1600" kern="1200">
                <a:solidFill>
                  <a:schemeClr val="tx1"/>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lnSpc>
                <a:spcPct val="100000"/>
              </a:lnSpc>
              <a:spcBef>
                <a:spcPts val="0"/>
              </a:spcBef>
              <a:spcAft>
                <a:spcPts val="1200"/>
              </a:spcAft>
              <a:buFont typeface="Arial"/>
              <a:buChar char="–"/>
              <a:tabLst/>
              <a:defRPr sz="1400" kern="1200">
                <a:solidFill>
                  <a:schemeClr val="tx1"/>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lnSpc>
                <a:spcPct val="100000"/>
              </a:lnSpc>
              <a:spcBef>
                <a:spcPts val="0"/>
              </a:spcBef>
              <a:spcAft>
                <a:spcPts val="1200"/>
              </a:spcAft>
              <a:buFont typeface="Arial"/>
              <a:buChar char="–"/>
              <a:tabLst/>
              <a:defRPr sz="1200" kern="1200">
                <a:solidFill>
                  <a:schemeClr val="tx1"/>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lnSpc>
                <a:spcPct val="100000"/>
              </a:lnSpc>
              <a:spcBef>
                <a:spcPts val="0"/>
              </a:spcBef>
              <a:spcAft>
                <a:spcPts val="1200"/>
              </a:spcAft>
              <a:buFont typeface="Arial"/>
              <a:buChar char="–"/>
              <a:tabLst/>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fr-FR" sz="700" b="1" dirty="0">
                <a:solidFill>
                  <a:schemeClr val="bg1"/>
                </a:solidFill>
                <a:latin typeface="+mn-lt"/>
              </a:rPr>
              <a:t>Présentation du dispositif</a:t>
            </a:r>
          </a:p>
          <a:p>
            <a:pPr marL="0" indent="0" algn="ctr">
              <a:spcAft>
                <a:spcPts val="0"/>
              </a:spcAft>
              <a:buNone/>
            </a:pPr>
            <a:r>
              <a:rPr lang="fr-FR" sz="700" dirty="0">
                <a:solidFill>
                  <a:schemeClr val="bg1"/>
                </a:solidFill>
                <a:latin typeface="+mn-lt"/>
              </a:rPr>
              <a:t>Durée indicative : 1h</a:t>
            </a:r>
          </a:p>
        </p:txBody>
      </p:sp>
      <p:sp>
        <p:nvSpPr>
          <p:cNvPr id="59" name="Rectangle 58">
            <a:extLst>
              <a:ext uri="{FF2B5EF4-FFF2-40B4-BE49-F238E27FC236}">
                <a16:creationId xmlns:a16="http://schemas.microsoft.com/office/drawing/2014/main" id="{4EEF5F0D-8DAD-FBC6-A7B7-789CA17AA069}"/>
              </a:ext>
            </a:extLst>
          </p:cNvPr>
          <p:cNvSpPr/>
          <p:nvPr/>
        </p:nvSpPr>
        <p:spPr>
          <a:xfrm>
            <a:off x="3564" y="10100789"/>
            <a:ext cx="7559675" cy="599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100" noProof="0">
                <a:solidFill>
                  <a:schemeClr val="bg1"/>
                </a:solidFill>
                <a:latin typeface="Arial" panose="020B0604020202020204" pitchFamily="34" charset="0"/>
              </a:rPr>
              <a:t>         </a:t>
            </a:r>
          </a:p>
        </p:txBody>
      </p:sp>
      <p:sp>
        <p:nvSpPr>
          <p:cNvPr id="60" name="ZoneTexte 59">
            <a:extLst>
              <a:ext uri="{FF2B5EF4-FFF2-40B4-BE49-F238E27FC236}">
                <a16:creationId xmlns:a16="http://schemas.microsoft.com/office/drawing/2014/main" id="{804C8E14-A51E-3C6B-CEFD-5A87E9235FB1}"/>
              </a:ext>
            </a:extLst>
          </p:cNvPr>
          <p:cNvSpPr txBox="1"/>
          <p:nvPr/>
        </p:nvSpPr>
        <p:spPr>
          <a:xfrm>
            <a:off x="436986" y="10170999"/>
            <a:ext cx="6720784" cy="369332"/>
          </a:xfrm>
          <a:prstGeom prst="rect">
            <a:avLst/>
          </a:prstGeom>
          <a:noFill/>
        </p:spPr>
        <p:txBody>
          <a:bodyPr wrap="square" lIns="0" tIns="0" rIns="0" bIns="0" rtlCol="0">
            <a:spAutoFit/>
          </a:bodyPr>
          <a:lstStyle/>
          <a:p>
            <a:pPr algn="l"/>
            <a:r>
              <a:rPr lang="fr-FR" sz="800" noProof="0" dirty="0">
                <a:solidFill>
                  <a:schemeClr val="bg1"/>
                </a:solidFill>
                <a:latin typeface="Arial" panose="020B0604020202020204" pitchFamily="34" charset="0"/>
              </a:rPr>
              <a:t>Talent Solutions TINGARI et </a:t>
            </a:r>
            <a:r>
              <a:rPr lang="fr-FR" sz="800" noProof="0" dirty="0" err="1">
                <a:solidFill>
                  <a:schemeClr val="bg1"/>
                </a:solidFill>
                <a:latin typeface="Arial" panose="020B0604020202020204" pitchFamily="34" charset="0"/>
              </a:rPr>
              <a:t>ManpowerGroup</a:t>
            </a:r>
            <a:r>
              <a:rPr lang="fr-FR" sz="800" noProof="0" dirty="0">
                <a:solidFill>
                  <a:schemeClr val="bg1"/>
                </a:solidFill>
                <a:latin typeface="Arial" panose="020B0604020202020204" pitchFamily="34" charset="0"/>
              </a:rPr>
              <a:t> Solutions (TINGARI et MGS sont des entités juridiques de Talent Solutions).</a:t>
            </a:r>
          </a:p>
          <a:p>
            <a:pPr algn="l"/>
            <a:r>
              <a:rPr lang="fr-FR" sz="800" dirty="0" err="1">
                <a:solidFill>
                  <a:schemeClr val="bg1"/>
                </a:solidFill>
                <a:latin typeface="Arial" panose="020B0604020202020204" pitchFamily="34" charset="0"/>
              </a:rPr>
              <a:t>ManpowerGroup</a:t>
            </a:r>
            <a:r>
              <a:rPr lang="fr-FR" sz="800" dirty="0">
                <a:solidFill>
                  <a:schemeClr val="bg1"/>
                </a:solidFill>
                <a:latin typeface="Arial" panose="020B0604020202020204" pitchFamily="34" charset="0"/>
              </a:rPr>
              <a:t> Solutions : Immeuble </a:t>
            </a:r>
            <a:r>
              <a:rPr lang="fr-FR" sz="800" dirty="0" err="1">
                <a:solidFill>
                  <a:schemeClr val="bg1"/>
                </a:solidFill>
                <a:latin typeface="Arial" panose="020B0604020202020204" pitchFamily="34" charset="0"/>
              </a:rPr>
              <a:t>Landscape</a:t>
            </a:r>
            <a:r>
              <a:rPr lang="fr-FR" sz="800" dirty="0">
                <a:solidFill>
                  <a:schemeClr val="bg1"/>
                </a:solidFill>
                <a:latin typeface="Arial" panose="020B0604020202020204" pitchFamily="34" charset="0"/>
              </a:rPr>
              <a:t>, 6 place des Degrés, TSA 21113 – 92030 – La Défense Cedex – Tel : +33 1 73 60 11 11 – </a:t>
            </a:r>
          </a:p>
          <a:p>
            <a:pPr algn="l"/>
            <a:r>
              <a:rPr lang="fr-FR" sz="800" dirty="0">
                <a:solidFill>
                  <a:schemeClr val="bg1"/>
                </a:solidFill>
                <a:latin typeface="Arial" panose="020B0604020202020204" pitchFamily="34" charset="0"/>
              </a:rPr>
              <a:t>RCS Nanterre B 484 765 698 – Siret : 484 765 698 00101 – TVA : FR65484765698</a:t>
            </a:r>
            <a:endParaRPr lang="fr-FR" sz="800" dirty="0">
              <a:solidFill>
                <a:schemeClr val="bg1"/>
              </a:solidFill>
            </a:endParaRPr>
          </a:p>
        </p:txBody>
      </p:sp>
      <p:sp>
        <p:nvSpPr>
          <p:cNvPr id="61" name="ZoneTexte 60">
            <a:extLst>
              <a:ext uri="{FF2B5EF4-FFF2-40B4-BE49-F238E27FC236}">
                <a16:creationId xmlns:a16="http://schemas.microsoft.com/office/drawing/2014/main" id="{2F957D38-7EE1-6CF5-6FA8-55E718D371CB}"/>
              </a:ext>
            </a:extLst>
          </p:cNvPr>
          <p:cNvSpPr txBox="1"/>
          <p:nvPr/>
        </p:nvSpPr>
        <p:spPr>
          <a:xfrm>
            <a:off x="5536733" y="10544443"/>
            <a:ext cx="2227881" cy="184666"/>
          </a:xfrm>
          <a:prstGeom prst="rect">
            <a:avLst/>
          </a:prstGeom>
          <a:noFill/>
        </p:spPr>
        <p:txBody>
          <a:bodyPr wrap="square">
            <a:spAutoFit/>
          </a:bodyPr>
          <a:lstStyle/>
          <a:p>
            <a:pPr algn="ctr"/>
            <a:r>
              <a:rPr lang="fr-FR" sz="600" b="1" dirty="0">
                <a:solidFill>
                  <a:schemeClr val="bg1"/>
                </a:solidFill>
              </a:rPr>
              <a:t>V2 – Avril 2025</a:t>
            </a:r>
          </a:p>
        </p:txBody>
      </p:sp>
      <p:sp>
        <p:nvSpPr>
          <p:cNvPr id="62" name="ZoneTexte 61">
            <a:extLst>
              <a:ext uri="{FF2B5EF4-FFF2-40B4-BE49-F238E27FC236}">
                <a16:creationId xmlns:a16="http://schemas.microsoft.com/office/drawing/2014/main" id="{4FD28706-A121-E03D-E011-5A89335C985F}"/>
              </a:ext>
            </a:extLst>
          </p:cNvPr>
          <p:cNvSpPr txBox="1"/>
          <p:nvPr/>
        </p:nvSpPr>
        <p:spPr>
          <a:xfrm>
            <a:off x="369139" y="10533073"/>
            <a:ext cx="3817088" cy="184666"/>
          </a:xfrm>
          <a:prstGeom prst="rect">
            <a:avLst/>
          </a:prstGeom>
          <a:noFill/>
        </p:spPr>
        <p:txBody>
          <a:bodyPr wrap="square">
            <a:spAutoFit/>
          </a:bodyPr>
          <a:lstStyle/>
          <a:p>
            <a:r>
              <a:rPr lang="fr-FR" sz="600" noProof="0">
                <a:solidFill>
                  <a:schemeClr val="bg1"/>
                </a:solidFill>
                <a:latin typeface="Arial" panose="020B0604020202020204" pitchFamily="34" charset="0"/>
              </a:rPr>
              <a:t>Copyright© Talent Solutions</a:t>
            </a:r>
            <a:endParaRPr lang="fr-FR" sz="600"/>
          </a:p>
        </p:txBody>
      </p:sp>
      <p:sp>
        <p:nvSpPr>
          <p:cNvPr id="63" name="ZoneTexte 62">
            <a:extLst>
              <a:ext uri="{FF2B5EF4-FFF2-40B4-BE49-F238E27FC236}">
                <a16:creationId xmlns:a16="http://schemas.microsoft.com/office/drawing/2014/main" id="{D860CECB-3E2F-7796-7802-290AC0B47511}"/>
              </a:ext>
            </a:extLst>
          </p:cNvPr>
          <p:cNvSpPr txBox="1"/>
          <p:nvPr/>
        </p:nvSpPr>
        <p:spPr>
          <a:xfrm>
            <a:off x="357090" y="5306708"/>
            <a:ext cx="7076070" cy="1661993"/>
          </a:xfrm>
          <a:prstGeom prst="rect">
            <a:avLst/>
          </a:prstGeom>
          <a:noFill/>
          <a:ln w="28575">
            <a:noFill/>
          </a:ln>
        </p:spPr>
        <p:txBody>
          <a:bodyPr wrap="square" lIns="91440" tIns="45720" rIns="91440" bIns="45720" anchor="t">
            <a:spAutoFit/>
          </a:bodyPr>
          <a:lstStyle/>
          <a:p>
            <a:r>
              <a:rPr lang="fr-FR" sz="900" b="1" dirty="0">
                <a:solidFill>
                  <a:schemeClr val="accent1"/>
                </a:solidFill>
              </a:rPr>
              <a:t>Avec votre CPF</a:t>
            </a:r>
            <a:r>
              <a:rPr lang="fr-FR" sz="900" dirty="0">
                <a:solidFill>
                  <a:schemeClr val="accent1"/>
                </a:solidFill>
              </a:rPr>
              <a:t> :</a:t>
            </a:r>
            <a:r>
              <a:rPr lang="fr-FR" sz="900" dirty="0"/>
              <a:t> Votre Compte Personnel de Formation (CPF) vous permet d’accumuler des droits à la formation tout au long de votre carrière, jusqu’à la retraite. Consultez nos offres sur </a:t>
            </a:r>
            <a:r>
              <a:rPr lang="fr-FR" sz="900" i="1" dirty="0"/>
              <a:t>MonCompteFormation</a:t>
            </a:r>
            <a:r>
              <a:rPr lang="fr-FR" sz="900" dirty="0"/>
              <a:t>.</a:t>
            </a:r>
          </a:p>
          <a:p>
            <a:endParaRPr lang="fr-FR" sz="400" dirty="0"/>
          </a:p>
          <a:p>
            <a:r>
              <a:rPr lang="fr-FR" sz="900" b="1" dirty="0">
                <a:solidFill>
                  <a:schemeClr val="accent1"/>
                </a:solidFill>
              </a:rPr>
              <a:t>Avec l’aide de votre employeur</a:t>
            </a:r>
            <a:r>
              <a:rPr lang="fr-FR" sz="900" dirty="0">
                <a:solidFill>
                  <a:schemeClr val="accent1"/>
                </a:solidFill>
              </a:rPr>
              <a:t> : </a:t>
            </a:r>
            <a:r>
              <a:rPr lang="fr-FR" sz="900" dirty="0"/>
              <a:t>Votre entreprise peut financer votre bilan via le Plan de Développement des Compétences. Renseignez-vous auprès de votre service RH ou formation. Devis sur demande. Votre employeur peut aussi soutenir votre projet CPF en autorisant la formation sur votre temps de travail et en contribuant financièrement. Contactez votre RH.</a:t>
            </a:r>
          </a:p>
          <a:p>
            <a:endParaRPr lang="fr-FR" sz="500" dirty="0"/>
          </a:p>
          <a:p>
            <a:r>
              <a:rPr lang="fr-FR" sz="900" b="1" dirty="0">
                <a:solidFill>
                  <a:schemeClr val="accent1"/>
                </a:solidFill>
              </a:rPr>
              <a:t>Avec France Travail (AIF)</a:t>
            </a:r>
            <a:r>
              <a:rPr lang="fr-FR" sz="900" dirty="0">
                <a:solidFill>
                  <a:schemeClr val="accent1"/>
                </a:solidFill>
              </a:rPr>
              <a:t> : </a:t>
            </a:r>
            <a:r>
              <a:rPr lang="fr-FR" sz="900" dirty="0"/>
              <a:t>Si vous êtes demandeur d’emploi, indemnisé ou non, vous pouvez solliciter une aide pour financer votre bilan de compétences.</a:t>
            </a:r>
          </a:p>
          <a:p>
            <a:endParaRPr lang="fr-FR" sz="500" dirty="0"/>
          </a:p>
          <a:p>
            <a:r>
              <a:rPr lang="fr-FR" sz="900" b="1" dirty="0">
                <a:solidFill>
                  <a:schemeClr val="accent1"/>
                </a:solidFill>
              </a:rPr>
              <a:t>Avec un financement personnel</a:t>
            </a:r>
            <a:r>
              <a:rPr lang="fr-FR" sz="900" dirty="0">
                <a:solidFill>
                  <a:schemeClr val="accent1"/>
                </a:solidFill>
              </a:rPr>
              <a:t> : </a:t>
            </a:r>
            <a:r>
              <a:rPr lang="fr-FR" sz="900" dirty="0"/>
              <a:t>Les modalités de paiement seront validées en amont du démarrage de la prestation</a:t>
            </a:r>
          </a:p>
          <a:p>
            <a:endParaRPr lang="fr-FR" sz="500" dirty="0"/>
          </a:p>
          <a:p>
            <a:r>
              <a:rPr lang="fr-FR" sz="900" dirty="0">
                <a:sym typeface="Wingdings" panose="05000000000000000000" pitchFamily="2" charset="2"/>
              </a:rPr>
              <a:t> </a:t>
            </a:r>
            <a:r>
              <a:rPr lang="fr-FR" sz="900" dirty="0"/>
              <a:t>Le montant d’un bilan de compétences varie entre 1990 et 3000 € TTC</a:t>
            </a:r>
            <a:endParaRPr lang="fr-FR" sz="900" dirty="0">
              <a:cs typeface="Arial"/>
            </a:endParaRPr>
          </a:p>
        </p:txBody>
      </p:sp>
      <p:sp>
        <p:nvSpPr>
          <p:cNvPr id="74" name="Espace réservé du texte 8">
            <a:extLst>
              <a:ext uri="{FF2B5EF4-FFF2-40B4-BE49-F238E27FC236}">
                <a16:creationId xmlns:a16="http://schemas.microsoft.com/office/drawing/2014/main" id="{F838084A-68C6-4A0F-1121-ABAB9B2539B5}"/>
              </a:ext>
            </a:extLst>
          </p:cNvPr>
          <p:cNvSpPr txBox="1">
            <a:spLocks/>
          </p:cNvSpPr>
          <p:nvPr/>
        </p:nvSpPr>
        <p:spPr>
          <a:xfrm>
            <a:off x="1758675" y="1865459"/>
            <a:ext cx="1483595" cy="395084"/>
          </a:xfrm>
          <a:prstGeom prst="rect">
            <a:avLst/>
          </a:prstGeom>
        </p:spPr>
        <p:txBody>
          <a:bodyPr lIns="91440" tIns="45720" rIns="91440" bIns="45720" anchor="t"/>
          <a:lstStyle>
            <a:lvl1pPr marL="180975" indent="-180975" algn="l" defTabSz="914400" rtl="0" eaLnBrk="1" latinLnBrk="0" hangingPunct="1">
              <a:lnSpc>
                <a:spcPct val="100000"/>
              </a:lnSpc>
              <a:spcBef>
                <a:spcPts val="0"/>
              </a:spcBef>
              <a:spcAft>
                <a:spcPts val="1200"/>
              </a:spcAft>
              <a:buSzPct val="9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lnSpc>
                <a:spcPct val="100000"/>
              </a:lnSpc>
              <a:spcBef>
                <a:spcPts val="0"/>
              </a:spcBef>
              <a:spcAft>
                <a:spcPts val="1200"/>
              </a:spcAft>
              <a:buFont typeface="Arial"/>
              <a:buChar char="–"/>
              <a:tabLst>
                <a:tab pos="573088" algn="l"/>
              </a:tabLst>
              <a:defRPr sz="1600" kern="1200">
                <a:solidFill>
                  <a:schemeClr val="tx1"/>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lnSpc>
                <a:spcPct val="100000"/>
              </a:lnSpc>
              <a:spcBef>
                <a:spcPts val="0"/>
              </a:spcBef>
              <a:spcAft>
                <a:spcPts val="1200"/>
              </a:spcAft>
              <a:buFont typeface="Arial"/>
              <a:buChar char="–"/>
              <a:tabLst/>
              <a:defRPr sz="1400" kern="1200">
                <a:solidFill>
                  <a:schemeClr val="tx1"/>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lnSpc>
                <a:spcPct val="100000"/>
              </a:lnSpc>
              <a:spcBef>
                <a:spcPts val="0"/>
              </a:spcBef>
              <a:spcAft>
                <a:spcPts val="1200"/>
              </a:spcAft>
              <a:buFont typeface="Arial"/>
              <a:buChar char="–"/>
              <a:tabLst/>
              <a:defRPr sz="1200" kern="1200">
                <a:solidFill>
                  <a:schemeClr val="tx1"/>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lnSpc>
                <a:spcPct val="100000"/>
              </a:lnSpc>
              <a:spcBef>
                <a:spcPts val="0"/>
              </a:spcBef>
              <a:spcAft>
                <a:spcPts val="1200"/>
              </a:spcAft>
              <a:buFont typeface="Arial"/>
              <a:buChar char="–"/>
              <a:tabLst/>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fr-FR" sz="700" b="1" dirty="0">
                <a:solidFill>
                  <a:schemeClr val="bg1"/>
                </a:solidFill>
                <a:latin typeface="+mn-lt"/>
                <a:cs typeface="Arial"/>
              </a:rPr>
              <a:t>Analyse de la demande, définition des attentes et objectifs</a:t>
            </a:r>
          </a:p>
          <a:p>
            <a:pPr marL="0" indent="0" algn="ctr">
              <a:spcAft>
                <a:spcPts val="0"/>
              </a:spcAft>
              <a:buNone/>
            </a:pPr>
            <a:r>
              <a:rPr lang="fr-FR" sz="700" dirty="0">
                <a:solidFill>
                  <a:schemeClr val="bg1"/>
                </a:solidFill>
                <a:latin typeface="+mn-lt"/>
                <a:cs typeface="Arial"/>
              </a:rPr>
              <a:t>Durée indicative : 2h</a:t>
            </a:r>
            <a:endParaRPr lang="fr-FR" sz="700" dirty="0">
              <a:solidFill>
                <a:schemeClr val="bg1"/>
              </a:solidFill>
              <a:latin typeface="+mn-lt"/>
            </a:endParaRPr>
          </a:p>
        </p:txBody>
      </p:sp>
      <p:sp>
        <p:nvSpPr>
          <p:cNvPr id="51" name="ZoneTexte 50">
            <a:extLst>
              <a:ext uri="{FF2B5EF4-FFF2-40B4-BE49-F238E27FC236}">
                <a16:creationId xmlns:a16="http://schemas.microsoft.com/office/drawing/2014/main" id="{B943D314-5809-E4AB-2088-2721254C2986}"/>
              </a:ext>
            </a:extLst>
          </p:cNvPr>
          <p:cNvSpPr txBox="1"/>
          <p:nvPr/>
        </p:nvSpPr>
        <p:spPr>
          <a:xfrm>
            <a:off x="4615598" y="1907278"/>
            <a:ext cx="1335990" cy="307777"/>
          </a:xfrm>
          <a:prstGeom prst="rect">
            <a:avLst/>
          </a:prstGeom>
          <a:noFill/>
        </p:spPr>
        <p:txBody>
          <a:bodyPr wrap="square">
            <a:spAutoFit/>
          </a:bodyPr>
          <a:lstStyle/>
          <a:p>
            <a:pPr marL="0" indent="0" algn="ctr">
              <a:spcAft>
                <a:spcPts val="0"/>
              </a:spcAft>
              <a:buNone/>
            </a:pPr>
            <a:r>
              <a:rPr lang="fr-FR" sz="700" b="1" dirty="0">
                <a:solidFill>
                  <a:schemeClr val="bg1"/>
                </a:solidFill>
                <a:latin typeface="+mn-lt"/>
              </a:rPr>
              <a:t>Synthèse des résultats et formalisation du projet </a:t>
            </a:r>
          </a:p>
        </p:txBody>
      </p:sp>
    </p:spTree>
    <p:extLst>
      <p:ext uri="{BB962C8B-B14F-4D97-AF65-F5344CB8AC3E}">
        <p14:creationId xmlns:p14="http://schemas.microsoft.com/office/powerpoint/2010/main" val="3592507088"/>
      </p:ext>
    </p:extLst>
  </p:cSld>
  <p:clrMapOvr>
    <a:masterClrMapping/>
  </p:clrMapOvr>
</p:sld>
</file>

<file path=ppt/theme/theme1.xml><?xml version="1.0" encoding="utf-8"?>
<a:theme xmlns:a="http://schemas.openxmlformats.org/drawingml/2006/main" name="TS - Blue Layouts">
  <a:themeElements>
    <a:clrScheme name="TS colors">
      <a:dk1>
        <a:srgbClr val="282A32"/>
      </a:dk1>
      <a:lt1>
        <a:srgbClr val="FFFFFF"/>
      </a:lt1>
      <a:dk2>
        <a:srgbClr val="939498"/>
      </a:dk2>
      <a:lt2>
        <a:srgbClr val="EFEFEF"/>
      </a:lt2>
      <a:accent1>
        <a:srgbClr val="4C79AF"/>
      </a:accent1>
      <a:accent2>
        <a:srgbClr val="669E66"/>
      </a:accent2>
      <a:accent3>
        <a:srgbClr val="CC334D"/>
      </a:accent3>
      <a:accent4>
        <a:srgbClr val="C25700"/>
      </a:accent4>
      <a:accent5>
        <a:srgbClr val="5C4BB9"/>
      </a:accent5>
      <a:accent6>
        <a:srgbClr val="67696F"/>
      </a:accent6>
      <a:hlink>
        <a:srgbClr val="4C79AF"/>
      </a:hlink>
      <a:folHlink>
        <a:srgbClr val="4C79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custClrLst>
    <a:custClr name="Blue90">
      <a:srgbClr val="5E86B7"/>
    </a:custClr>
    <a:custClr name="Blue80">
      <a:srgbClr val="7094BF"/>
    </a:custClr>
    <a:custClr name="Blue70">
      <a:srgbClr val="82A1C7"/>
    </a:custClr>
    <a:custClr name="Blue60">
      <a:srgbClr val="94AFCF"/>
    </a:custClr>
    <a:custClr name="Blue50">
      <a:srgbClr val="A5BCD7"/>
    </a:custClr>
    <a:custClr name="Blue40">
      <a:srgbClr val="B7C9DF"/>
    </a:custClr>
    <a:custClr name="Blue30">
      <a:srgbClr val="C9D7E7"/>
    </a:custClr>
    <a:custClr name="Blue20">
      <a:srgbClr val="DBE4EF"/>
    </a:custClr>
    <a:custClr name="Blue10">
      <a:srgbClr val="EDF2F7"/>
    </a:custClr>
    <a:custClr name="Green90">
      <a:srgbClr val="75A875"/>
    </a:custClr>
    <a:custClr name="Green80">
      <a:srgbClr val="85B185"/>
    </a:custClr>
    <a:custClr name="Green70">
      <a:srgbClr val="94BB94"/>
    </a:custClr>
    <a:custClr name="Green60">
      <a:srgbClr val="A3C5A3"/>
    </a:custClr>
    <a:custClr name="Green50">
      <a:srgbClr val="B2CEB2"/>
    </a:custClr>
    <a:custClr name="Green40">
      <a:srgbClr val="C2D8C2"/>
    </a:custClr>
    <a:custClr name="Green30">
      <a:srgbClr val="D1E2D1"/>
    </a:custClr>
    <a:custClr name="Green20">
      <a:srgbClr val="E0ECE0"/>
    </a:custClr>
    <a:custClr name="Green10">
      <a:srgbClr val="F0F5F0"/>
    </a:custClr>
    <a:custClr name="Red90">
      <a:srgbClr val="D1475F"/>
    </a:custClr>
    <a:custClr name="Red80">
      <a:srgbClr val="D65C71"/>
    </a:custClr>
    <a:custClr name="Red70">
      <a:srgbClr val="DB7082"/>
    </a:custClr>
    <a:custClr name="Red60">
      <a:srgbClr val="E08594"/>
    </a:custClr>
    <a:custClr name="Red50">
      <a:srgbClr val="E599A6"/>
    </a:custClr>
    <a:custClr name="Red40">
      <a:srgbClr val="EBADB8"/>
    </a:custClr>
    <a:custClr name="Red30">
      <a:srgbClr val="F0C2CA"/>
    </a:custClr>
    <a:custClr name="Red20">
      <a:srgbClr val="F5D6DB"/>
    </a:custClr>
    <a:custClr name="Red10">
      <a:srgbClr val="FAEBED"/>
    </a:custClr>
    <a:custClr name="Orange90">
      <a:srgbClr val="C86819"/>
    </a:custClr>
    <a:custClr name="Orange80">
      <a:srgbClr val="CE7933"/>
    </a:custClr>
    <a:custClr name="Orange70">
      <a:srgbClr val="D4894C"/>
    </a:custClr>
    <a:custClr name="Orange60">
      <a:srgbClr val="DA9A66"/>
    </a:custClr>
    <a:custClr name="Orange50">
      <a:srgbClr val="E0AB80"/>
    </a:custClr>
    <a:custClr name="Orange40">
      <a:srgbClr val="E7BC99"/>
    </a:custClr>
    <a:custClr name="Orange30">
      <a:srgbClr val="EDCDB2"/>
    </a:custClr>
    <a:custClr name="Orange20">
      <a:srgbClr val="F3DDCC"/>
    </a:custClr>
    <a:custClr name="Orange10">
      <a:srgbClr val="F9EEE5"/>
    </a:custClr>
    <a:custClr name="Violet90">
      <a:srgbClr val="6C5DC0"/>
    </a:custClr>
    <a:custClr name="Violet80">
      <a:srgbClr val="7D6FC7"/>
    </a:custClr>
    <a:custClr name="Violet70">
      <a:srgbClr val="8D81CE"/>
    </a:custClr>
    <a:custClr name="Violet60">
      <a:srgbClr val="9D93D5"/>
    </a:custClr>
    <a:custClr name="Violet50">
      <a:srgbClr val="ADA5DC"/>
    </a:custClr>
    <a:custClr name="Violet40">
      <a:srgbClr val="BEB7E3"/>
    </a:custClr>
    <a:custClr name="Violet30">
      <a:srgbClr val="CEC9EA"/>
    </a:custClr>
    <a:custClr name="Violet20">
      <a:srgbClr val="DEDBF1"/>
    </a:custClr>
    <a:custClr name="Violet10">
      <a:srgbClr val="EFEDF8"/>
    </a:custClr>
  </a:custClrLst>
  <a:extLst>
    <a:ext uri="{05A4C25C-085E-4340-85A3-A5531E510DB2}">
      <thm15:themeFamily xmlns:thm15="http://schemas.microsoft.com/office/thememl/2012/main" name="TS-PPT-Template-2023-16x9_FR_v2" id="{7B7AA296-32D6-C346-90A4-57897A90B97C}" vid="{3A2FCC59-B9B6-284F-AA69-8FB29AC3DFC3}"/>
    </a:ext>
  </a:extLst>
</a:theme>
</file>

<file path=ppt/theme/theme2.xml><?xml version="1.0" encoding="utf-8"?>
<a:theme xmlns:a="http://schemas.openxmlformats.org/drawingml/2006/main" name="TS - Green Layouts">
  <a:themeElements>
    <a:clrScheme name="TS colors">
      <a:dk1>
        <a:srgbClr val="282A32"/>
      </a:dk1>
      <a:lt1>
        <a:srgbClr val="FFFFFF"/>
      </a:lt1>
      <a:dk2>
        <a:srgbClr val="939498"/>
      </a:dk2>
      <a:lt2>
        <a:srgbClr val="EFEFEF"/>
      </a:lt2>
      <a:accent1>
        <a:srgbClr val="4C79AF"/>
      </a:accent1>
      <a:accent2>
        <a:srgbClr val="669E66"/>
      </a:accent2>
      <a:accent3>
        <a:srgbClr val="CC334D"/>
      </a:accent3>
      <a:accent4>
        <a:srgbClr val="C25700"/>
      </a:accent4>
      <a:accent5>
        <a:srgbClr val="5C4BB9"/>
      </a:accent5>
      <a:accent6>
        <a:srgbClr val="67696F"/>
      </a:accent6>
      <a:hlink>
        <a:srgbClr val="4C79AF"/>
      </a:hlink>
      <a:folHlink>
        <a:srgbClr val="4C79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custClrLst>
    <a:custClr name="Blue90">
      <a:srgbClr val="5E86B7"/>
    </a:custClr>
    <a:custClr name="Blue80">
      <a:srgbClr val="7094BF"/>
    </a:custClr>
    <a:custClr name="Blue70">
      <a:srgbClr val="82A1C7"/>
    </a:custClr>
    <a:custClr name="Blue60">
      <a:srgbClr val="94AFCF"/>
    </a:custClr>
    <a:custClr name="Blue50">
      <a:srgbClr val="A5BCD7"/>
    </a:custClr>
    <a:custClr name="Blue40">
      <a:srgbClr val="B7C9DF"/>
    </a:custClr>
    <a:custClr name="Blue30">
      <a:srgbClr val="C9D7E7"/>
    </a:custClr>
    <a:custClr name="Blue20">
      <a:srgbClr val="DBE4EF"/>
    </a:custClr>
    <a:custClr name="Blue10">
      <a:srgbClr val="EDF2F7"/>
    </a:custClr>
    <a:custClr name="Green90">
      <a:srgbClr val="75A875"/>
    </a:custClr>
    <a:custClr name="Green80">
      <a:srgbClr val="85B185"/>
    </a:custClr>
    <a:custClr name="Green70">
      <a:srgbClr val="94BB94"/>
    </a:custClr>
    <a:custClr name="Green60">
      <a:srgbClr val="A3C5A3"/>
    </a:custClr>
    <a:custClr name="Green50">
      <a:srgbClr val="B2CEB2"/>
    </a:custClr>
    <a:custClr name="Green40">
      <a:srgbClr val="C2D8C2"/>
    </a:custClr>
    <a:custClr name="Green30">
      <a:srgbClr val="D1E2D1"/>
    </a:custClr>
    <a:custClr name="Green20">
      <a:srgbClr val="E0ECE0"/>
    </a:custClr>
    <a:custClr name="Green10">
      <a:srgbClr val="F0F5F0"/>
    </a:custClr>
    <a:custClr name="Red90">
      <a:srgbClr val="D1475F"/>
    </a:custClr>
    <a:custClr name="Red80">
      <a:srgbClr val="D65C71"/>
    </a:custClr>
    <a:custClr name="Red70">
      <a:srgbClr val="DB7082"/>
    </a:custClr>
    <a:custClr name="Red60">
      <a:srgbClr val="E08594"/>
    </a:custClr>
    <a:custClr name="Red50">
      <a:srgbClr val="E599A6"/>
    </a:custClr>
    <a:custClr name="Red40">
      <a:srgbClr val="EBADB8"/>
    </a:custClr>
    <a:custClr name="Red30">
      <a:srgbClr val="F0C2CA"/>
    </a:custClr>
    <a:custClr name="Red20">
      <a:srgbClr val="F5D6DB"/>
    </a:custClr>
    <a:custClr name="Red10">
      <a:srgbClr val="FAEBED"/>
    </a:custClr>
    <a:custClr name="Orange90">
      <a:srgbClr val="C86819"/>
    </a:custClr>
    <a:custClr name="Orange80">
      <a:srgbClr val="CE7933"/>
    </a:custClr>
    <a:custClr name="Orange70">
      <a:srgbClr val="D4894C"/>
    </a:custClr>
    <a:custClr name="Orange60">
      <a:srgbClr val="DA9A66"/>
    </a:custClr>
    <a:custClr name="Orange50">
      <a:srgbClr val="E0AB80"/>
    </a:custClr>
    <a:custClr name="Orange40">
      <a:srgbClr val="E7BC99"/>
    </a:custClr>
    <a:custClr name="Orange30">
      <a:srgbClr val="EDCDB2"/>
    </a:custClr>
    <a:custClr name="Orange20">
      <a:srgbClr val="F3DDCC"/>
    </a:custClr>
    <a:custClr name="Orange10">
      <a:srgbClr val="F9EEE5"/>
    </a:custClr>
    <a:custClr name="Violet90">
      <a:srgbClr val="6C5DC0"/>
    </a:custClr>
    <a:custClr name="Violet80">
      <a:srgbClr val="7D6FC7"/>
    </a:custClr>
    <a:custClr name="Violet70">
      <a:srgbClr val="8D81CE"/>
    </a:custClr>
    <a:custClr name="Violet60">
      <a:srgbClr val="9D93D5"/>
    </a:custClr>
    <a:custClr name="Violet50">
      <a:srgbClr val="ADA5DC"/>
    </a:custClr>
    <a:custClr name="Violet40">
      <a:srgbClr val="BEB7E3"/>
    </a:custClr>
    <a:custClr name="Violet30">
      <a:srgbClr val="CEC9EA"/>
    </a:custClr>
    <a:custClr name="Violet20">
      <a:srgbClr val="DEDBF1"/>
    </a:custClr>
    <a:custClr name="Violet10">
      <a:srgbClr val="EFEDF8"/>
    </a:custClr>
  </a:custClrLst>
  <a:extLst>
    <a:ext uri="{05A4C25C-085E-4340-85A3-A5531E510DB2}">
      <thm15:themeFamily xmlns:thm15="http://schemas.microsoft.com/office/thememl/2012/main" name="TS-PPT-Template-2023-16x9_FR_v2" id="{7B7AA296-32D6-C346-90A4-57897A90B97C}" vid="{3A2FCC59-B9B6-284F-AA69-8FB29AC3DFC3}"/>
    </a:ext>
  </a:extLst>
</a:theme>
</file>

<file path=ppt/theme/theme3.xml><?xml version="1.0" encoding="utf-8"?>
<a:theme xmlns:a="http://schemas.openxmlformats.org/drawingml/2006/main" name="TS - Red Layouts">
  <a:themeElements>
    <a:clrScheme name="TS colors">
      <a:dk1>
        <a:srgbClr val="282A32"/>
      </a:dk1>
      <a:lt1>
        <a:srgbClr val="FFFFFF"/>
      </a:lt1>
      <a:dk2>
        <a:srgbClr val="939498"/>
      </a:dk2>
      <a:lt2>
        <a:srgbClr val="EFEFEF"/>
      </a:lt2>
      <a:accent1>
        <a:srgbClr val="4C79AF"/>
      </a:accent1>
      <a:accent2>
        <a:srgbClr val="669E66"/>
      </a:accent2>
      <a:accent3>
        <a:srgbClr val="CC334D"/>
      </a:accent3>
      <a:accent4>
        <a:srgbClr val="C25700"/>
      </a:accent4>
      <a:accent5>
        <a:srgbClr val="5C4BB9"/>
      </a:accent5>
      <a:accent6>
        <a:srgbClr val="67696F"/>
      </a:accent6>
      <a:hlink>
        <a:srgbClr val="4C79AF"/>
      </a:hlink>
      <a:folHlink>
        <a:srgbClr val="4C79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custClrLst>
    <a:custClr name="Blue90">
      <a:srgbClr val="5E86B7"/>
    </a:custClr>
    <a:custClr name="Blue80">
      <a:srgbClr val="7094BF"/>
    </a:custClr>
    <a:custClr name="Blue70">
      <a:srgbClr val="82A1C7"/>
    </a:custClr>
    <a:custClr name="Blue60">
      <a:srgbClr val="94AFCF"/>
    </a:custClr>
    <a:custClr name="Blue50">
      <a:srgbClr val="A5BCD7"/>
    </a:custClr>
    <a:custClr name="Blue40">
      <a:srgbClr val="B7C9DF"/>
    </a:custClr>
    <a:custClr name="Blue30">
      <a:srgbClr val="C9D7E7"/>
    </a:custClr>
    <a:custClr name="Blue20">
      <a:srgbClr val="DBE4EF"/>
    </a:custClr>
    <a:custClr name="Blue10">
      <a:srgbClr val="EDF2F7"/>
    </a:custClr>
    <a:custClr name="Green90">
      <a:srgbClr val="75A875"/>
    </a:custClr>
    <a:custClr name="Green80">
      <a:srgbClr val="85B185"/>
    </a:custClr>
    <a:custClr name="Green70">
      <a:srgbClr val="94BB94"/>
    </a:custClr>
    <a:custClr name="Green60">
      <a:srgbClr val="A3C5A3"/>
    </a:custClr>
    <a:custClr name="Green50">
      <a:srgbClr val="B2CEB2"/>
    </a:custClr>
    <a:custClr name="Green40">
      <a:srgbClr val="C2D8C2"/>
    </a:custClr>
    <a:custClr name="Green30">
      <a:srgbClr val="D1E2D1"/>
    </a:custClr>
    <a:custClr name="Green20">
      <a:srgbClr val="E0ECE0"/>
    </a:custClr>
    <a:custClr name="Green10">
      <a:srgbClr val="F0F5F0"/>
    </a:custClr>
    <a:custClr name="Red90">
      <a:srgbClr val="D1475F"/>
    </a:custClr>
    <a:custClr name="Red80">
      <a:srgbClr val="D65C71"/>
    </a:custClr>
    <a:custClr name="Red70">
      <a:srgbClr val="DB7082"/>
    </a:custClr>
    <a:custClr name="Red60">
      <a:srgbClr val="E08594"/>
    </a:custClr>
    <a:custClr name="Red50">
      <a:srgbClr val="E599A6"/>
    </a:custClr>
    <a:custClr name="Red40">
      <a:srgbClr val="EBADB8"/>
    </a:custClr>
    <a:custClr name="Red30">
      <a:srgbClr val="F0C2CA"/>
    </a:custClr>
    <a:custClr name="Red20">
      <a:srgbClr val="F5D6DB"/>
    </a:custClr>
    <a:custClr name="Red10">
      <a:srgbClr val="FAEBED"/>
    </a:custClr>
    <a:custClr name="Orange90">
      <a:srgbClr val="C86819"/>
    </a:custClr>
    <a:custClr name="Orange80">
      <a:srgbClr val="CE7933"/>
    </a:custClr>
    <a:custClr name="Orange70">
      <a:srgbClr val="D4894C"/>
    </a:custClr>
    <a:custClr name="Orange60">
      <a:srgbClr val="DA9A66"/>
    </a:custClr>
    <a:custClr name="Orange50">
      <a:srgbClr val="E0AB80"/>
    </a:custClr>
    <a:custClr name="Orange40">
      <a:srgbClr val="E7BC99"/>
    </a:custClr>
    <a:custClr name="Orange30">
      <a:srgbClr val="EDCDB2"/>
    </a:custClr>
    <a:custClr name="Orange20">
      <a:srgbClr val="F3DDCC"/>
    </a:custClr>
    <a:custClr name="Orange10">
      <a:srgbClr val="F9EEE5"/>
    </a:custClr>
    <a:custClr name="Violet90">
      <a:srgbClr val="6C5DC0"/>
    </a:custClr>
    <a:custClr name="Violet80">
      <a:srgbClr val="7D6FC7"/>
    </a:custClr>
    <a:custClr name="Violet70">
      <a:srgbClr val="8D81CE"/>
    </a:custClr>
    <a:custClr name="Violet60">
      <a:srgbClr val="9D93D5"/>
    </a:custClr>
    <a:custClr name="Violet50">
      <a:srgbClr val="ADA5DC"/>
    </a:custClr>
    <a:custClr name="Violet40">
      <a:srgbClr val="BEB7E3"/>
    </a:custClr>
    <a:custClr name="Violet30">
      <a:srgbClr val="CEC9EA"/>
    </a:custClr>
    <a:custClr name="Violet20">
      <a:srgbClr val="DEDBF1"/>
    </a:custClr>
    <a:custClr name="Violet10">
      <a:srgbClr val="EFEDF8"/>
    </a:custClr>
  </a:custClrLst>
  <a:extLst>
    <a:ext uri="{05A4C25C-085E-4340-85A3-A5531E510DB2}">
      <thm15:themeFamily xmlns:thm15="http://schemas.microsoft.com/office/thememl/2012/main" name="TS-PPT-Template-2023-16x9_FR_v2" id="{7B7AA296-32D6-C346-90A4-57897A90B97C}" vid="{3A2FCC59-B9B6-284F-AA69-8FB29AC3DFC3}"/>
    </a:ext>
  </a:extLst>
</a:theme>
</file>

<file path=ppt/theme/theme4.xml><?xml version="1.0" encoding="utf-8"?>
<a:theme xmlns:a="http://schemas.openxmlformats.org/drawingml/2006/main" name="TS - Orange Layouts">
  <a:themeElements>
    <a:clrScheme name="TS colors">
      <a:dk1>
        <a:srgbClr val="282A32"/>
      </a:dk1>
      <a:lt1>
        <a:srgbClr val="FFFFFF"/>
      </a:lt1>
      <a:dk2>
        <a:srgbClr val="939498"/>
      </a:dk2>
      <a:lt2>
        <a:srgbClr val="EFEFEF"/>
      </a:lt2>
      <a:accent1>
        <a:srgbClr val="4C79AF"/>
      </a:accent1>
      <a:accent2>
        <a:srgbClr val="669E66"/>
      </a:accent2>
      <a:accent3>
        <a:srgbClr val="CC334D"/>
      </a:accent3>
      <a:accent4>
        <a:srgbClr val="C25700"/>
      </a:accent4>
      <a:accent5>
        <a:srgbClr val="5C4BB9"/>
      </a:accent5>
      <a:accent6>
        <a:srgbClr val="67696F"/>
      </a:accent6>
      <a:hlink>
        <a:srgbClr val="4C79AF"/>
      </a:hlink>
      <a:folHlink>
        <a:srgbClr val="4C79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custClrLst>
    <a:custClr name="Blue90">
      <a:srgbClr val="5E86B7"/>
    </a:custClr>
    <a:custClr name="Blue80">
      <a:srgbClr val="7094BF"/>
    </a:custClr>
    <a:custClr name="Blue70">
      <a:srgbClr val="82A1C7"/>
    </a:custClr>
    <a:custClr name="Blue60">
      <a:srgbClr val="94AFCF"/>
    </a:custClr>
    <a:custClr name="Blue50">
      <a:srgbClr val="A5BCD7"/>
    </a:custClr>
    <a:custClr name="Blue40">
      <a:srgbClr val="B7C9DF"/>
    </a:custClr>
    <a:custClr name="Blue30">
      <a:srgbClr val="C9D7E7"/>
    </a:custClr>
    <a:custClr name="Blue20">
      <a:srgbClr val="DBE4EF"/>
    </a:custClr>
    <a:custClr name="Blue10">
      <a:srgbClr val="EDF2F7"/>
    </a:custClr>
    <a:custClr name="Green90">
      <a:srgbClr val="75A875"/>
    </a:custClr>
    <a:custClr name="Green80">
      <a:srgbClr val="85B185"/>
    </a:custClr>
    <a:custClr name="Green70">
      <a:srgbClr val="94BB94"/>
    </a:custClr>
    <a:custClr name="Green60">
      <a:srgbClr val="A3C5A3"/>
    </a:custClr>
    <a:custClr name="Green50">
      <a:srgbClr val="B2CEB2"/>
    </a:custClr>
    <a:custClr name="Green40">
      <a:srgbClr val="C2D8C2"/>
    </a:custClr>
    <a:custClr name="Green30">
      <a:srgbClr val="D1E2D1"/>
    </a:custClr>
    <a:custClr name="Green20">
      <a:srgbClr val="E0ECE0"/>
    </a:custClr>
    <a:custClr name="Green10">
      <a:srgbClr val="F0F5F0"/>
    </a:custClr>
    <a:custClr name="Red90">
      <a:srgbClr val="D1475F"/>
    </a:custClr>
    <a:custClr name="Red80">
      <a:srgbClr val="D65C71"/>
    </a:custClr>
    <a:custClr name="Red70">
      <a:srgbClr val="DB7082"/>
    </a:custClr>
    <a:custClr name="Red60">
      <a:srgbClr val="E08594"/>
    </a:custClr>
    <a:custClr name="Red50">
      <a:srgbClr val="E599A6"/>
    </a:custClr>
    <a:custClr name="Red40">
      <a:srgbClr val="EBADB8"/>
    </a:custClr>
    <a:custClr name="Red30">
      <a:srgbClr val="F0C2CA"/>
    </a:custClr>
    <a:custClr name="Red20">
      <a:srgbClr val="F5D6DB"/>
    </a:custClr>
    <a:custClr name="Red10">
      <a:srgbClr val="FAEBED"/>
    </a:custClr>
    <a:custClr name="Orange90">
      <a:srgbClr val="C86819"/>
    </a:custClr>
    <a:custClr name="Orange80">
      <a:srgbClr val="CE7933"/>
    </a:custClr>
    <a:custClr name="Orange70">
      <a:srgbClr val="D4894C"/>
    </a:custClr>
    <a:custClr name="Orange60">
      <a:srgbClr val="DA9A66"/>
    </a:custClr>
    <a:custClr name="Orange50">
      <a:srgbClr val="E0AB80"/>
    </a:custClr>
    <a:custClr name="Orange40">
      <a:srgbClr val="E7BC99"/>
    </a:custClr>
    <a:custClr name="Orange30">
      <a:srgbClr val="EDCDB2"/>
    </a:custClr>
    <a:custClr name="Orange20">
      <a:srgbClr val="F3DDCC"/>
    </a:custClr>
    <a:custClr name="Orange10">
      <a:srgbClr val="F9EEE5"/>
    </a:custClr>
    <a:custClr name="Violet90">
      <a:srgbClr val="6C5DC0"/>
    </a:custClr>
    <a:custClr name="Violet80">
      <a:srgbClr val="7D6FC7"/>
    </a:custClr>
    <a:custClr name="Violet70">
      <a:srgbClr val="8D81CE"/>
    </a:custClr>
    <a:custClr name="Violet60">
      <a:srgbClr val="9D93D5"/>
    </a:custClr>
    <a:custClr name="Violet50">
      <a:srgbClr val="ADA5DC"/>
    </a:custClr>
    <a:custClr name="Violet40">
      <a:srgbClr val="BEB7E3"/>
    </a:custClr>
    <a:custClr name="Violet30">
      <a:srgbClr val="CEC9EA"/>
    </a:custClr>
    <a:custClr name="Violet20">
      <a:srgbClr val="DEDBF1"/>
    </a:custClr>
    <a:custClr name="Violet10">
      <a:srgbClr val="EFEDF8"/>
    </a:custClr>
  </a:custClrLst>
  <a:extLst>
    <a:ext uri="{05A4C25C-085E-4340-85A3-A5531E510DB2}">
      <thm15:themeFamily xmlns:thm15="http://schemas.microsoft.com/office/thememl/2012/main" name="TS-PPT-Template-2023-16x9_FR_v2" id="{7B7AA296-32D6-C346-90A4-57897A90B97C}" vid="{3A2FCC59-B9B6-284F-AA69-8FB29AC3DFC3}"/>
    </a:ext>
  </a:extLst>
</a:theme>
</file>

<file path=ppt/theme/theme5.xml><?xml version="1.0" encoding="utf-8"?>
<a:theme xmlns:a="http://schemas.openxmlformats.org/drawingml/2006/main" name="TS - Violet Layouts">
  <a:themeElements>
    <a:clrScheme name="TS colors">
      <a:dk1>
        <a:srgbClr val="282A32"/>
      </a:dk1>
      <a:lt1>
        <a:srgbClr val="FFFFFF"/>
      </a:lt1>
      <a:dk2>
        <a:srgbClr val="939498"/>
      </a:dk2>
      <a:lt2>
        <a:srgbClr val="EFEFEF"/>
      </a:lt2>
      <a:accent1>
        <a:srgbClr val="4C79AF"/>
      </a:accent1>
      <a:accent2>
        <a:srgbClr val="669E66"/>
      </a:accent2>
      <a:accent3>
        <a:srgbClr val="CC334D"/>
      </a:accent3>
      <a:accent4>
        <a:srgbClr val="C25700"/>
      </a:accent4>
      <a:accent5>
        <a:srgbClr val="5C4BB9"/>
      </a:accent5>
      <a:accent6>
        <a:srgbClr val="67696F"/>
      </a:accent6>
      <a:hlink>
        <a:srgbClr val="4C79AF"/>
      </a:hlink>
      <a:folHlink>
        <a:srgbClr val="4C79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custClrLst>
    <a:custClr name="Blue90">
      <a:srgbClr val="5E86B7"/>
    </a:custClr>
    <a:custClr name="Blue80">
      <a:srgbClr val="7094BF"/>
    </a:custClr>
    <a:custClr name="Blue70">
      <a:srgbClr val="82A1C7"/>
    </a:custClr>
    <a:custClr name="Blue60">
      <a:srgbClr val="94AFCF"/>
    </a:custClr>
    <a:custClr name="Blue50">
      <a:srgbClr val="A5BCD7"/>
    </a:custClr>
    <a:custClr name="Blue40">
      <a:srgbClr val="B7C9DF"/>
    </a:custClr>
    <a:custClr name="Blue30">
      <a:srgbClr val="C9D7E7"/>
    </a:custClr>
    <a:custClr name="Blue20">
      <a:srgbClr val="DBE4EF"/>
    </a:custClr>
    <a:custClr name="Blue10">
      <a:srgbClr val="EDF2F7"/>
    </a:custClr>
    <a:custClr name="Green90">
      <a:srgbClr val="75A875"/>
    </a:custClr>
    <a:custClr name="Green80">
      <a:srgbClr val="85B185"/>
    </a:custClr>
    <a:custClr name="Green70">
      <a:srgbClr val="94BB94"/>
    </a:custClr>
    <a:custClr name="Green60">
      <a:srgbClr val="A3C5A3"/>
    </a:custClr>
    <a:custClr name="Green50">
      <a:srgbClr val="B2CEB2"/>
    </a:custClr>
    <a:custClr name="Green40">
      <a:srgbClr val="C2D8C2"/>
    </a:custClr>
    <a:custClr name="Green30">
      <a:srgbClr val="D1E2D1"/>
    </a:custClr>
    <a:custClr name="Green20">
      <a:srgbClr val="E0ECE0"/>
    </a:custClr>
    <a:custClr name="Green10">
      <a:srgbClr val="F0F5F0"/>
    </a:custClr>
    <a:custClr name="Red90">
      <a:srgbClr val="D1475F"/>
    </a:custClr>
    <a:custClr name="Red80">
      <a:srgbClr val="D65C71"/>
    </a:custClr>
    <a:custClr name="Red70">
      <a:srgbClr val="DB7082"/>
    </a:custClr>
    <a:custClr name="Red60">
      <a:srgbClr val="E08594"/>
    </a:custClr>
    <a:custClr name="Red50">
      <a:srgbClr val="E599A6"/>
    </a:custClr>
    <a:custClr name="Red40">
      <a:srgbClr val="EBADB8"/>
    </a:custClr>
    <a:custClr name="Red30">
      <a:srgbClr val="F0C2CA"/>
    </a:custClr>
    <a:custClr name="Red20">
      <a:srgbClr val="F5D6DB"/>
    </a:custClr>
    <a:custClr name="Red10">
      <a:srgbClr val="FAEBED"/>
    </a:custClr>
    <a:custClr name="Orange90">
      <a:srgbClr val="C86819"/>
    </a:custClr>
    <a:custClr name="Orange80">
      <a:srgbClr val="CE7933"/>
    </a:custClr>
    <a:custClr name="Orange70">
      <a:srgbClr val="D4894C"/>
    </a:custClr>
    <a:custClr name="Orange60">
      <a:srgbClr val="DA9A66"/>
    </a:custClr>
    <a:custClr name="Orange50">
      <a:srgbClr val="E0AB80"/>
    </a:custClr>
    <a:custClr name="Orange40">
      <a:srgbClr val="E7BC99"/>
    </a:custClr>
    <a:custClr name="Orange30">
      <a:srgbClr val="EDCDB2"/>
    </a:custClr>
    <a:custClr name="Orange20">
      <a:srgbClr val="F3DDCC"/>
    </a:custClr>
    <a:custClr name="Orange10">
      <a:srgbClr val="F9EEE5"/>
    </a:custClr>
    <a:custClr name="Violet90">
      <a:srgbClr val="6C5DC0"/>
    </a:custClr>
    <a:custClr name="Violet80">
      <a:srgbClr val="7D6FC7"/>
    </a:custClr>
    <a:custClr name="Violet70">
      <a:srgbClr val="8D81CE"/>
    </a:custClr>
    <a:custClr name="Violet60">
      <a:srgbClr val="9D93D5"/>
    </a:custClr>
    <a:custClr name="Violet50">
      <a:srgbClr val="ADA5DC"/>
    </a:custClr>
    <a:custClr name="Violet40">
      <a:srgbClr val="BEB7E3"/>
    </a:custClr>
    <a:custClr name="Violet30">
      <a:srgbClr val="CEC9EA"/>
    </a:custClr>
    <a:custClr name="Violet20">
      <a:srgbClr val="DEDBF1"/>
    </a:custClr>
    <a:custClr name="Violet10">
      <a:srgbClr val="EFEDF8"/>
    </a:custClr>
  </a:custClrLst>
  <a:extLst>
    <a:ext uri="{05A4C25C-085E-4340-85A3-A5531E510DB2}">
      <thm15:themeFamily xmlns:thm15="http://schemas.microsoft.com/office/thememl/2012/main" name="TS-PPT-Template-2023-16x9_FR_v2" id="{7B7AA296-32D6-C346-90A4-57897A90B97C}" vid="{3A2FCC59-B9B6-284F-AA69-8FB29AC3DFC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ue90">
      <a:srgbClr val="5E86B7"/>
    </a:custClr>
    <a:custClr name="Blue80">
      <a:srgbClr val="7094BF"/>
    </a:custClr>
    <a:custClr name="Blue70">
      <a:srgbClr val="82A1C7"/>
    </a:custClr>
    <a:custClr name="Blue60">
      <a:srgbClr val="94AFCF"/>
    </a:custClr>
    <a:custClr name="Blue50">
      <a:srgbClr val="A5BCD7"/>
    </a:custClr>
    <a:custClr name="Blue40">
      <a:srgbClr val="B7C9DF"/>
    </a:custClr>
    <a:custClr name="Blue30">
      <a:srgbClr val="C9D7E7"/>
    </a:custClr>
    <a:custClr name="Blue20">
      <a:srgbClr val="DBE4EF"/>
    </a:custClr>
    <a:custClr name="Blue10">
      <a:srgbClr val="EDF2F7"/>
    </a:custClr>
    <a:custClr name="Green90">
      <a:srgbClr val="75A875"/>
    </a:custClr>
    <a:custClr name="Green80">
      <a:srgbClr val="85B185"/>
    </a:custClr>
    <a:custClr name="Green70">
      <a:srgbClr val="94BB94"/>
    </a:custClr>
    <a:custClr name="Green60">
      <a:srgbClr val="A3C5A3"/>
    </a:custClr>
    <a:custClr name="Green50">
      <a:srgbClr val="B2CEB2"/>
    </a:custClr>
    <a:custClr name="Green40">
      <a:srgbClr val="C2D8C2"/>
    </a:custClr>
    <a:custClr name="Green30">
      <a:srgbClr val="D1E2D1"/>
    </a:custClr>
    <a:custClr name="Green20">
      <a:srgbClr val="E0ECE0"/>
    </a:custClr>
    <a:custClr name="Green10">
      <a:srgbClr val="F0F5F0"/>
    </a:custClr>
    <a:custClr name="Red90">
      <a:srgbClr val="D1475F"/>
    </a:custClr>
    <a:custClr name="Red80">
      <a:srgbClr val="D65C71"/>
    </a:custClr>
    <a:custClr name="Red70">
      <a:srgbClr val="DB7082"/>
    </a:custClr>
    <a:custClr name="Red60">
      <a:srgbClr val="E08594"/>
    </a:custClr>
    <a:custClr name="Red50">
      <a:srgbClr val="E599A6"/>
    </a:custClr>
    <a:custClr name="Red40">
      <a:srgbClr val="EBADB8"/>
    </a:custClr>
    <a:custClr name="Red30">
      <a:srgbClr val="F0C2CA"/>
    </a:custClr>
    <a:custClr name="Red20">
      <a:srgbClr val="F5D6DB"/>
    </a:custClr>
    <a:custClr name="Red10">
      <a:srgbClr val="FAEBED"/>
    </a:custClr>
    <a:custClr name="Orange90">
      <a:srgbClr val="C86819"/>
    </a:custClr>
    <a:custClr name="Orange80">
      <a:srgbClr val="CE7933"/>
    </a:custClr>
    <a:custClr name="Orange70">
      <a:srgbClr val="D4894C"/>
    </a:custClr>
    <a:custClr name="Orange60">
      <a:srgbClr val="DA9A66"/>
    </a:custClr>
    <a:custClr name="Orange50">
      <a:srgbClr val="E0AB80"/>
    </a:custClr>
    <a:custClr name="Orange40">
      <a:srgbClr val="E7BC99"/>
    </a:custClr>
    <a:custClr name="Orange30">
      <a:srgbClr val="EDCDB2"/>
    </a:custClr>
    <a:custClr name="Orange20">
      <a:srgbClr val="F3DDCC"/>
    </a:custClr>
    <a:custClr name="Orange10">
      <a:srgbClr val="F9EEE5"/>
    </a:custClr>
    <a:custClr name="Violet90">
      <a:srgbClr val="6C5DC0"/>
    </a:custClr>
    <a:custClr name="Violet80">
      <a:srgbClr val="7D6FC7"/>
    </a:custClr>
    <a:custClr name="Violet70">
      <a:srgbClr val="8D81CE"/>
    </a:custClr>
    <a:custClr name="Violet60">
      <a:srgbClr val="9D93D5"/>
    </a:custClr>
    <a:custClr name="Violet50">
      <a:srgbClr val="ADA5DC"/>
    </a:custClr>
    <a:custClr name="Violet40">
      <a:srgbClr val="BEB7E3"/>
    </a:custClr>
    <a:custClr name="Violet30">
      <a:srgbClr val="CEC9EA"/>
    </a:custClr>
    <a:custClr name="Violet20">
      <a:srgbClr val="DEDBF1"/>
    </a:custClr>
    <a:custClr name="Violet10">
      <a:srgbClr val="EFEDF8"/>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A02390E606574AA1D33883C1328CD5" ma:contentTypeVersion="17" ma:contentTypeDescription="Create a new document." ma:contentTypeScope="" ma:versionID="4c70faca7e72ba3ee56ab8555923a7d9">
  <xsd:schema xmlns:xsd="http://www.w3.org/2001/XMLSchema" xmlns:xs="http://www.w3.org/2001/XMLSchema" xmlns:p="http://schemas.microsoft.com/office/2006/metadata/properties" xmlns:ns3="aca0b991-f56c-4a37-ae60-b85fdb442e81" xmlns:ns4="3b7531fb-5329-4301-a52b-de4a2dd8dc58" targetNamespace="http://schemas.microsoft.com/office/2006/metadata/properties" ma:root="true" ma:fieldsID="bfc9844d660d1df1f30da0d9979455c3" ns3:_="" ns4:_="">
    <xsd:import namespace="aca0b991-f56c-4a37-ae60-b85fdb442e81"/>
    <xsd:import namespace="3b7531fb-5329-4301-a52b-de4a2dd8dc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a0b991-f56c-4a37-ae60-b85fdb442e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7531fb-5329-4301-a52b-de4a2dd8dc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b7531fb-5329-4301-a52b-de4a2dd8dc58" xsi:nil="true"/>
  </documentManagement>
</p:properties>
</file>

<file path=customXml/itemProps1.xml><?xml version="1.0" encoding="utf-8"?>
<ds:datastoreItem xmlns:ds="http://schemas.openxmlformats.org/officeDocument/2006/customXml" ds:itemID="{5806FDBC-8A2F-400F-9E41-99AE01EBB757}">
  <ds:schemaRefs>
    <ds:schemaRef ds:uri="http://schemas.microsoft.com/sharepoint/v3/contenttype/forms"/>
  </ds:schemaRefs>
</ds:datastoreItem>
</file>

<file path=customXml/itemProps2.xml><?xml version="1.0" encoding="utf-8"?>
<ds:datastoreItem xmlns:ds="http://schemas.openxmlformats.org/officeDocument/2006/customXml" ds:itemID="{C0780B1B-4FF2-4F7F-8EA6-0EA89927A296}">
  <ds:schemaRefs>
    <ds:schemaRef ds:uri="3b7531fb-5329-4301-a52b-de4a2dd8dc58"/>
    <ds:schemaRef ds:uri="aca0b991-f56c-4a37-ae60-b85fdb442e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AABAA01-D325-42C7-BE55-C501C382A6D2}">
  <ds:schemaRefs>
    <ds:schemaRef ds:uri="http://www.w3.org/XML/1998/namespace"/>
    <ds:schemaRef ds:uri="http://purl.org/dc/elements/1.1/"/>
    <ds:schemaRef ds:uri="http://purl.org/dc/terms/"/>
    <ds:schemaRef ds:uri="http://purl.org/dc/dcmitype/"/>
    <ds:schemaRef ds:uri="http://schemas.microsoft.com/office/2006/documentManagement/types"/>
    <ds:schemaRef ds:uri="aca0b991-f56c-4a37-ae60-b85fdb442e81"/>
    <ds:schemaRef ds:uri="http://schemas.microsoft.com/office/infopath/2007/PartnerControls"/>
    <ds:schemaRef ds:uri="http://schemas.openxmlformats.org/package/2006/metadata/core-properties"/>
    <ds:schemaRef ds:uri="3b7531fb-5329-4301-a52b-de4a2dd8dc5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TS - Blue Layouts</Template>
  <TotalTime>3212</TotalTime>
  <Words>969</Words>
  <Application>Microsoft Office PowerPoint</Application>
  <PresentationFormat>Personnalisé</PresentationFormat>
  <Paragraphs>96</Paragraphs>
  <Slides>2</Slides>
  <Notes>1</Notes>
  <HiddenSlides>0</HiddenSlides>
  <MMClips>0</MMClips>
  <ScaleCrop>false</ScaleCrop>
  <HeadingPairs>
    <vt:vector size="6" baseType="variant">
      <vt:variant>
        <vt:lpstr>Polices utilisées</vt:lpstr>
      </vt:variant>
      <vt:variant>
        <vt:i4>5</vt:i4>
      </vt:variant>
      <vt:variant>
        <vt:lpstr>Thème</vt:lpstr>
      </vt:variant>
      <vt:variant>
        <vt:i4>5</vt:i4>
      </vt:variant>
      <vt:variant>
        <vt:lpstr>Titres des diapositives</vt:lpstr>
      </vt:variant>
      <vt:variant>
        <vt:i4>2</vt:i4>
      </vt:variant>
    </vt:vector>
  </HeadingPairs>
  <TitlesOfParts>
    <vt:vector size="12" baseType="lpstr">
      <vt:lpstr>Arial</vt:lpstr>
      <vt:lpstr>Open Sans Extrabold</vt:lpstr>
      <vt:lpstr>Tahoma</vt:lpstr>
      <vt:lpstr>Trebuchet MS</vt:lpstr>
      <vt:lpstr>Wingdings</vt:lpstr>
      <vt:lpstr>TS - Blue Layouts</vt:lpstr>
      <vt:lpstr>TS - Green Layouts</vt:lpstr>
      <vt:lpstr>TS - Red Layouts</vt:lpstr>
      <vt:lpstr>TS - Orange Layouts</vt:lpstr>
      <vt:lpstr>TS - Violet Layouts</vt:lpstr>
      <vt:lpstr>Solution de Conseil RH </vt:lpstr>
      <vt:lpstr>MÉTHODOLOGIE DU BILAN DE COMPÉTENCES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document sur plusieurs lignes</dc:title>
  <dc:creator>Emilie Daboussy</dc:creator>
  <cp:lastModifiedBy>Diagana, Assa</cp:lastModifiedBy>
  <cp:revision>3</cp:revision>
  <dcterms:created xsi:type="dcterms:W3CDTF">2024-01-15T12:36:05Z</dcterms:created>
  <dcterms:modified xsi:type="dcterms:W3CDTF">2025-04-09T21:40:28Z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0x010100BAA02390E606574AA1D33883C1328CD5</vt:lpwstr>
  </property>
</Properties>
</file>